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0" roundtripDataSignature="AMtx7mjpzkOlmGQqn3jZvR+mxVeOGCJVwA=="/>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AF84DB5-A8D1-4F8A-9FEC-556AB8BC5894}">
  <a:tblStyle styleId="{FAF84DB5-A8D1-4F8A-9FEC-556AB8BC589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0" d="100"/>
          <a:sy n="140" d="100"/>
        </p:scale>
        <p:origin x="-736"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customschemas.google.com/relationships/presentationmetadata" Target="metadata"/><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349194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4" name="Google Shape;103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lvl="0" indent="0" algn="l" rtl="0">
              <a:lnSpc>
                <a:spcPct val="100000"/>
              </a:lnSpc>
              <a:spcBef>
                <a:spcPts val="0"/>
              </a:spcBef>
              <a:spcAft>
                <a:spcPts val="0"/>
              </a:spcAft>
              <a:buSzPts val="1100"/>
              <a:buNone/>
            </a:pPr>
            <a:endParaRPr/>
          </a:p>
        </p:txBody>
      </p:sp>
      <p:sp>
        <p:nvSpPr>
          <p:cNvPr id="1108" name="Google Shape;1108;p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1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3" name="Google Shape;1113;p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Shutterstock_667830277</a:t>
            </a:r>
            <a:r>
              <a:rPr lang="en" sz="1100" b="0" i="0" u="none" strike="noStrike" cap="none">
                <a:solidFill>
                  <a:schemeClr val="dk1"/>
                </a:solidFill>
                <a:latin typeface="Calibri"/>
                <a:ea typeface="Calibri"/>
                <a:cs typeface="Calibri"/>
                <a:sym typeface="Calibri"/>
              </a:rPr>
              <a:t/>
            </a: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
            </a: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Having a humble attitude is the first requirement of being successful in this program. </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shutterstock_667830277</a:t>
            </a:r>
            <a:endParaRPr>
              <a:solidFill>
                <a:schemeClr val="dk1"/>
              </a:solidFill>
              <a:latin typeface="Calibri"/>
              <a:ea typeface="Calibri"/>
              <a:cs typeface="Calibri"/>
              <a:sym typeface="Calibri"/>
            </a:endParaRPr>
          </a:p>
        </p:txBody>
      </p:sp>
      <p:sp>
        <p:nvSpPr>
          <p:cNvPr id="1114" name="Google Shape;1114;p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1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0" name="Google Shape;1120;p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21" name="Google Shape;1121;p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6" name="Google Shape;1126;p1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Don’t be frustrated! Keep an open mind – you’re here to learn.</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endParaRPr sz="1100" b="0" i="0" u="none" strike="noStrike" cap="none">
              <a:solidFill>
                <a:schemeClr val="dk1"/>
              </a:solidFill>
              <a:latin typeface="Calibri"/>
              <a:ea typeface="Calibri"/>
              <a:cs typeface="Calibri"/>
              <a:sym typeface="Calibri"/>
            </a:endParaRPr>
          </a:p>
        </p:txBody>
      </p:sp>
      <p:sp>
        <p:nvSpPr>
          <p:cNvPr id="1127" name="Google Shape;1127;p1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1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3" name="Google Shape;1133;p1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 are a blank slate.</a:t>
            </a: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
            </a: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 have permission to struggle. To fail. To not “get” everything immediately. </a:t>
            </a:r>
            <a:endParaRPr sz="1100" b="0" i="0" u="none" strike="noStrike" cap="none">
              <a:solidFill>
                <a:schemeClr val="dk1"/>
              </a:solidFill>
              <a:latin typeface="Calibri"/>
              <a:ea typeface="Calibri"/>
              <a:cs typeface="Calibri"/>
              <a:sym typeface="Calibri"/>
            </a:endParaRPr>
          </a:p>
        </p:txBody>
      </p:sp>
      <p:sp>
        <p:nvSpPr>
          <p:cNvPr id="1134" name="Google Shape;1134;p1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p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46" name="Google Shape;1146;p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1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1" name="Google Shape;1151;p1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
            </a: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52" name="Google Shape;1152;p1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1" name="Google Shape;1161;p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Obstacle 2</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There will be many moments where you will doubt yourself.</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Everyone was where you are at some point in their career. Every single developer. Me too.  </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The first few weeks will be difficult, but everyone will be on a pretty level playing field a few weeks in.</a:t>
            </a:r>
            <a:endParaRPr sz="1100" b="0" i="0" u="none" strike="noStrike" cap="none">
              <a:solidFill>
                <a:schemeClr val="dk1"/>
              </a:solidFill>
              <a:latin typeface="Calibri"/>
              <a:ea typeface="Calibri"/>
              <a:cs typeface="Calibri"/>
              <a:sym typeface="Calibri"/>
            </a:endParaRPr>
          </a:p>
        </p:txBody>
      </p:sp>
      <p:sp>
        <p:nvSpPr>
          <p:cNvPr id="1162" name="Google Shape;1162;p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p1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Obstacle 2 – you have a ton of ground to cover! </a:t>
            </a:r>
            <a:endParaRPr sz="1300"/>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70" name="Google Shape;1170;p1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1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1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And will take a while to master. Persisting in general is the #1 hardest thing in this course.</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Perhaps tied with having self-confidence (talk about imposter syndrome).</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78" name="Google Shape;1178;p1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6095a69430_0_6: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1" name="Google Shape;1041;g6095a69430_0_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042" name="Google Shape;1042;g6095a69430_0_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2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2" name="Google Shape;1192;p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Questions?</a:t>
            </a:r>
            <a:endParaRPr sz="1300"/>
          </a:p>
        </p:txBody>
      </p:sp>
      <p:sp>
        <p:nvSpPr>
          <p:cNvPr id="1193" name="Google Shape;1193;p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2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0" name="Google Shape;1220;p2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This is a Trilogy image of students and does not violate copyright laws. </a:t>
            </a:r>
            <a:endParaRPr sz="1100" b="0" i="0" u="none" strike="noStrike" cap="none">
              <a:solidFill>
                <a:schemeClr val="dk1"/>
              </a:solidFill>
              <a:latin typeface="Calibri"/>
              <a:ea typeface="Calibri"/>
              <a:cs typeface="Calibri"/>
              <a:sym typeface="Calibri"/>
            </a:endParaRPr>
          </a:p>
        </p:txBody>
      </p:sp>
      <p:sp>
        <p:nvSpPr>
          <p:cNvPr id="1221" name="Google Shape;1221;p2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8" name="Google Shape;1228;p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165100" marR="0" lvl="0" indent="-15875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lnSpc>
                <a:spcPct val="100000"/>
              </a:lnSpc>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229" name="Google Shape;1229;p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p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237" name="Google Shape;1237;p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2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2" name="Google Shape;1242;p2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Here’s what our days will look like.</a:t>
            </a:r>
            <a:endParaRPr sz="1300"/>
          </a:p>
          <a:p>
            <a:pPr marL="0" marR="0" lvl="0" indent="0" algn="l" rtl="0">
              <a:lnSpc>
                <a:spcPct val="100000"/>
              </a:lnSpc>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Question: How do you learn to code? (NEXT)</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243" name="Google Shape;1243;p2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2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5" name="Google Shape;1255;p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By coding! Unfortunate, right? </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We’ll get a ton of in-class practice reading and writing code, so the course quickly becomes “code-centric”. </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Most days will be much less presentation-heavy than today.</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Questions?</a:t>
            </a:r>
            <a:endParaRPr sz="1300"/>
          </a:p>
        </p:txBody>
      </p:sp>
      <p:sp>
        <p:nvSpPr>
          <p:cNvPr id="1256" name="Google Shape;1256;p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60960086e7_0_2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g60960086e7_0_2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271" name="Google Shape;1271;g60960086e7_0_2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2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6" name="Google Shape;1276;p2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277" name="Google Shape;1277;p2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2" name="Google Shape;1282;p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283" name="Google Shape;1283;p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3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7" name="Google Shape;1297;p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298" name="Google Shape;1298;p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6095a6943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6095a69430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3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p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310" name="Google Shape;1310;p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60960086e7_0_18: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lvl="0" indent="0" algn="l" rtl="0">
              <a:lnSpc>
                <a:spcPct val="100000"/>
              </a:lnSpc>
              <a:spcBef>
                <a:spcPts val="0"/>
              </a:spcBef>
              <a:spcAft>
                <a:spcPts val="0"/>
              </a:spcAft>
              <a:buSzPts val="1100"/>
              <a:buNone/>
            </a:pPr>
            <a:endParaRPr/>
          </a:p>
        </p:txBody>
      </p:sp>
      <p:sp>
        <p:nvSpPr>
          <p:cNvPr id="1322" name="Google Shape;1322;g60960086e7_0_18: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p33: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lvl="0" indent="0" algn="l" rtl="0">
              <a:lnSpc>
                <a:spcPct val="100000"/>
              </a:lnSpc>
              <a:spcBef>
                <a:spcPts val="0"/>
              </a:spcBef>
              <a:spcAft>
                <a:spcPts val="0"/>
              </a:spcAft>
              <a:buSzPts val="1100"/>
              <a:buNone/>
            </a:pPr>
            <a:endParaRPr/>
          </a:p>
        </p:txBody>
      </p:sp>
      <p:sp>
        <p:nvSpPr>
          <p:cNvPr id="1327" name="Google Shape;1327;p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p3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2" name="Google Shape;1332;p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So what exactly does it mean to be a “full stack developer?”</a:t>
            </a:r>
            <a:endParaRPr sz="1100" b="0" i="0" u="none" strike="noStrike" cap="none">
              <a:solidFill>
                <a:schemeClr val="dk1"/>
              </a:solidFill>
              <a:latin typeface="Calibri"/>
              <a:ea typeface="Calibri"/>
              <a:cs typeface="Calibri"/>
              <a:sym typeface="Calibri"/>
            </a:endParaRPr>
          </a:p>
        </p:txBody>
      </p:sp>
      <p:sp>
        <p:nvSpPr>
          <p:cNvPr id="1333" name="Google Shape;1333;p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p3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9" name="Google Shape;1339;p3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lnSpc>
                <a:spcPct val="100000"/>
              </a:lnSpc>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lnSpc>
                <a:spcPct val="100000"/>
              </a:lnSpc>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lnSpc>
                <a:spcPct val="100000"/>
              </a:lnSpc>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340" name="Google Shape;1340;p3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That is “Full-Stack Development” – you can and will build the whole thing.</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38: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9" name="Google Shape;1509;p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In this course, you’ll learn everything you need to be able to do this – </a:t>
            </a:r>
            <a:br>
              <a:rPr lang="en" sz="1100" b="0" i="0" u="none" strike="noStrike" cap="none">
                <a:solidFill>
                  <a:schemeClr val="dk1"/>
                </a:solidFill>
                <a:latin typeface="Calibri"/>
                <a:ea typeface="Calibri"/>
                <a:cs typeface="Calibri"/>
                <a:sym typeface="Calibri"/>
              </a:rPr>
            </a:b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you’ll be able to build complex web applications even as a single developer.</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Questions?</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510" name="Google Shape;1510;p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39: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lvl="0" indent="0" algn="l" rtl="0">
              <a:lnSpc>
                <a:spcPct val="100000"/>
              </a:lnSpc>
              <a:spcBef>
                <a:spcPts val="0"/>
              </a:spcBef>
              <a:spcAft>
                <a:spcPts val="0"/>
              </a:spcAft>
              <a:buSzPts val="1100"/>
              <a:buNone/>
            </a:pPr>
            <a:endParaRPr/>
          </a:p>
        </p:txBody>
      </p:sp>
      <p:sp>
        <p:nvSpPr>
          <p:cNvPr id="1516" name="Google Shape;1516;p3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p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1" name="Google Shape;1521;p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NEXT</a:t>
            </a:r>
            <a:endParaRPr sz="1300"/>
          </a:p>
        </p:txBody>
      </p:sp>
      <p:sp>
        <p:nvSpPr>
          <p:cNvPr id="1522" name="Google Shape;1522;p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4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p4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529" name="Google Shape;1529;p4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8" name="Google Shape;10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4" name="Google Shape;153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p4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1" name="Google Shape;1541;p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Your turn!</a:t>
            </a:r>
            <a:endParaRPr sz="1300"/>
          </a:p>
        </p:txBody>
      </p:sp>
      <p:sp>
        <p:nvSpPr>
          <p:cNvPr id="1542" name="Google Shape;1542;p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p4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8" name="Google Shape;1558;p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559" name="Google Shape;1559;p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p4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1" name="Google Shape;1581;p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582" name="Google Shape;1582;p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p4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9" name="Google Shape;1589;p4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590" name="Google Shape;1590;p4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4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6" name="Google Shape;1596;p4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597" name="Google Shape;1597;p4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5" name="Google Shape;160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p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p4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613" name="Google Shape;1613;p4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p5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0" name="Google Shape;1620;p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621" name="Google Shape;1621;p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p5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8" name="Google Shape;1628;p5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629" name="Google Shape;1629;p5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3" name="Google Shape;1063;p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064" name="Google Shape;1064;p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p5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lvl="0" indent="0" algn="l" rtl="0">
              <a:lnSpc>
                <a:spcPct val="100000"/>
              </a:lnSpc>
              <a:spcBef>
                <a:spcPts val="0"/>
              </a:spcBef>
              <a:spcAft>
                <a:spcPts val="0"/>
              </a:spcAft>
              <a:buSzPts val="1100"/>
              <a:buNone/>
            </a:pPr>
            <a:endParaRPr/>
          </a:p>
        </p:txBody>
      </p:sp>
      <p:sp>
        <p:nvSpPr>
          <p:cNvPr id="1636" name="Google Shape;1636;p5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p5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p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643" name="Google Shape;1643;p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3: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8" name="Google Shape;1078;p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shutterstock_520041586</a:t>
            </a:r>
            <a:endParaRPr sz="1100" b="0" i="0" u="none" strike="noStrike" cap="none">
              <a:solidFill>
                <a:schemeClr val="dk1"/>
              </a:solidFill>
              <a:latin typeface="Calibri"/>
              <a:ea typeface="Calibri"/>
              <a:cs typeface="Calibri"/>
              <a:sym typeface="Calibri"/>
            </a:endParaRPr>
          </a:p>
        </p:txBody>
      </p:sp>
      <p:sp>
        <p:nvSpPr>
          <p:cNvPr id="1079" name="Google Shape;1079;p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p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088" name="Google Shape;1088;p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p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1094" name="Google Shape;1094;p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2" name="Google Shape;1102;p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There are a few things you can do to ensure your success</a:t>
            </a:r>
            <a:endParaRPr sz="1100" b="0" i="0" u="none" strike="noStrike" cap="none">
              <a:solidFill>
                <a:schemeClr val="dk1"/>
              </a:solidFill>
              <a:latin typeface="Calibri"/>
              <a:ea typeface="Calibri"/>
              <a:cs typeface="Calibri"/>
              <a:sym typeface="Calibri"/>
            </a:endParaRPr>
          </a:p>
        </p:txBody>
      </p:sp>
      <p:sp>
        <p:nvSpPr>
          <p:cNvPr id="1103" name="Google Shape;1103;p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8.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49803"/>
              </a:srgbClr>
            </a:outerShdw>
          </a:effectLst>
        </p:spPr>
      </p:pic>
      <p:sp>
        <p:nvSpPr>
          <p:cNvPr id="9" name="Google Shape;9;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marR="0" lvl="0" indent="0" algn="r" rtl="0">
              <a:lnSpc>
                <a:spcPct val="110000"/>
              </a:lnSpc>
              <a:spcBef>
                <a:spcPts val="0"/>
              </a:spcBef>
              <a:spcAft>
                <a:spcPts val="0"/>
              </a:spcAft>
              <a:buClr>
                <a:srgbClr val="000000"/>
              </a:buClr>
              <a:buSzPts val="1800"/>
              <a:buFont typeface="Arial"/>
              <a:buNone/>
            </a:pPr>
            <a:r>
              <a:rPr lang="en" sz="1800" b="0" i="0" u="none" strike="noStrike" cap="none">
                <a:solidFill>
                  <a:srgbClr val="FFFFFF"/>
                </a:solidFill>
                <a:latin typeface="Roboto Medium"/>
                <a:ea typeface="Roboto Medium"/>
                <a:cs typeface="Roboto Medium"/>
                <a:sym typeface="Roboto Medium"/>
              </a:rPr>
              <a:t>Web Development Boot Camp</a:t>
            </a:r>
            <a:endParaRPr sz="1800" b="0" i="0" u="none" strike="noStrike" cap="none">
              <a:solidFill>
                <a:srgbClr val="FFFFFF"/>
              </a:solidFill>
              <a:latin typeface="Roboto Medium"/>
              <a:ea typeface="Roboto Medium"/>
              <a:cs typeface="Roboto Medium"/>
              <a:sym typeface="Roboto Medium"/>
            </a:endParaRPr>
          </a:p>
        </p:txBody>
      </p:sp>
      <p:pic>
        <p:nvPicPr>
          <p:cNvPr id="11" name="Google Shape;11;p55"/>
          <p:cNvPicPr preferRelativeResize="0"/>
          <p:nvPr/>
        </p:nvPicPr>
        <p:blipFill rotWithShape="1">
          <a:blip r:embed="rId3">
            <a:alphaModFix/>
          </a:blip>
          <a:srcRect/>
          <a:stretch/>
        </p:blipFill>
        <p:spPr>
          <a:xfrm>
            <a:off x="7899747" y="3982500"/>
            <a:ext cx="822959" cy="711201"/>
          </a:xfrm>
          <a:prstGeom prst="rect">
            <a:avLst/>
          </a:prstGeom>
          <a:noFill/>
          <a:ln>
            <a:noFill/>
          </a:ln>
          <a:effectLst>
            <a:outerShdw blurRad="57150" dist="19050" dir="5400000" algn="bl" rotWithShape="0">
              <a:srgbClr val="000000">
                <a:alpha val="49803"/>
              </a:srgbClr>
            </a:outerShdw>
          </a:effectLst>
        </p:spPr>
      </p:pic>
      <p:sp>
        <p:nvSpPr>
          <p:cNvPr id="12" name="Google Shape;12;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15" name="Google Shape;15;p55"/>
          <p:cNvPicPr preferRelativeResize="0"/>
          <p:nvPr/>
        </p:nvPicPr>
        <p:blipFill rotWithShape="1">
          <a:blip r:embed="rId4">
            <a:alphaModFix/>
          </a:blip>
          <a:srcRect/>
          <a:stretch/>
        </p:blipFill>
        <p:spPr>
          <a:xfrm>
            <a:off x="776110" y="1231212"/>
            <a:ext cx="2286002" cy="1703068"/>
          </a:xfrm>
          <a:prstGeom prst="rect">
            <a:avLst/>
          </a:prstGeom>
          <a:noFill/>
          <a:ln>
            <a:noFill/>
          </a:ln>
        </p:spPr>
      </p:pic>
      <p:sp>
        <p:nvSpPr>
          <p:cNvPr id="16" name="Google Shape;16;p5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 2019 Trilogy Education Services, Inc.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44"/>
        <p:cNvGrpSpPr/>
        <p:nvPr/>
      </p:nvGrpSpPr>
      <p:grpSpPr>
        <a:xfrm>
          <a:off x="0" y="0"/>
          <a:ext cx="0" cy="0"/>
          <a:chOff x="0" y="0"/>
          <a:chExt cx="0" cy="0"/>
        </a:xfrm>
      </p:grpSpPr>
      <p:pic>
        <p:nvPicPr>
          <p:cNvPr id="145" name="Google Shape;145;p64"/>
          <p:cNvPicPr preferRelativeResize="0"/>
          <p:nvPr/>
        </p:nvPicPr>
        <p:blipFill rotWithShape="1">
          <a:blip r:embed="rId2">
            <a:alphaModFix/>
          </a:blip>
          <a:srcRect t="58" b="59"/>
          <a:stretch/>
        </p:blipFill>
        <p:spPr>
          <a:xfrm>
            <a:off x="274320" y="274881"/>
            <a:ext cx="8595360" cy="4593743"/>
          </a:xfrm>
          <a:prstGeom prst="rect">
            <a:avLst/>
          </a:prstGeom>
          <a:noFill/>
          <a:ln>
            <a:noFill/>
          </a:ln>
        </p:spPr>
      </p:pic>
      <p:sp>
        <p:nvSpPr>
          <p:cNvPr id="146" name="Google Shape;146;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marR="0" lvl="0" indent="0" algn="r" rtl="0">
              <a:lnSpc>
                <a:spcPct val="100000"/>
              </a:lnSpc>
              <a:spcBef>
                <a:spcPts val="0"/>
              </a:spcBef>
              <a:spcAft>
                <a:spcPts val="0"/>
              </a:spcAft>
              <a:buClr>
                <a:srgbClr val="000000"/>
              </a:buClr>
              <a:buSzPts val="2700"/>
              <a:buFont typeface="Arial"/>
              <a:buNone/>
            </a:pPr>
            <a:r>
              <a:rPr lang="en" sz="2700" b="0" i="0" u="none" strike="noStrike" cap="none">
                <a:solidFill>
                  <a:srgbClr val="FFFFFF"/>
                </a:solidFill>
                <a:latin typeface="Roboto Light"/>
                <a:ea typeface="Roboto Light"/>
                <a:cs typeface="Roboto Light"/>
                <a:sym typeface="Roboto Light"/>
              </a:rPr>
              <a:t>Instructor Demonstration</a:t>
            </a:r>
            <a:endParaRPr sz="2700" b="0" i="0" u="none" strike="noStrike" cap="none">
              <a:solidFill>
                <a:srgbClr val="FFFFFF"/>
              </a:solidFill>
              <a:latin typeface="Roboto Light"/>
              <a:ea typeface="Roboto Light"/>
              <a:cs typeface="Roboto Light"/>
              <a:sym typeface="Roboto Light"/>
            </a:endParaRPr>
          </a:p>
        </p:txBody>
      </p:sp>
      <p:sp>
        <p:nvSpPr>
          <p:cNvPr id="149" name="Google Shape;149;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50" name="Google Shape;150;p6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51" name="Google Shape;151;p6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52"/>
        <p:cNvGrpSpPr/>
        <p:nvPr/>
      </p:nvGrpSpPr>
      <p:grpSpPr>
        <a:xfrm>
          <a:off x="0" y="0"/>
          <a:ext cx="0" cy="0"/>
          <a:chOff x="0" y="0"/>
          <a:chExt cx="0" cy="0"/>
        </a:xfrm>
      </p:grpSpPr>
      <p:pic>
        <p:nvPicPr>
          <p:cNvPr id="153" name="Google Shape;153;p65"/>
          <p:cNvPicPr preferRelativeResize="0"/>
          <p:nvPr/>
        </p:nvPicPr>
        <p:blipFill rotWithShape="1">
          <a:blip r:embed="rId2">
            <a:alphaModFix/>
          </a:blip>
          <a:srcRect t="58" b="59"/>
          <a:stretch/>
        </p:blipFill>
        <p:spPr>
          <a:xfrm>
            <a:off x="274320" y="274881"/>
            <a:ext cx="8595360" cy="4593743"/>
          </a:xfrm>
          <a:prstGeom prst="rect">
            <a:avLst/>
          </a:prstGeom>
          <a:noFill/>
          <a:ln>
            <a:noFill/>
          </a:ln>
        </p:spPr>
      </p:pic>
      <p:sp>
        <p:nvSpPr>
          <p:cNvPr id="154" name="Google Shape;154;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5" name="Google Shape;155;p65"/>
          <p:cNvPicPr preferRelativeResize="0"/>
          <p:nvPr/>
        </p:nvPicPr>
        <p:blipFill rotWithShape="1">
          <a:blip r:embed="rId3">
            <a:alphaModFix/>
          </a:blip>
          <a:srcRect/>
          <a:stretch/>
        </p:blipFill>
        <p:spPr>
          <a:xfrm>
            <a:off x="8062160" y="3975150"/>
            <a:ext cx="548640" cy="725893"/>
          </a:xfrm>
          <a:prstGeom prst="rect">
            <a:avLst/>
          </a:prstGeom>
          <a:noFill/>
          <a:ln>
            <a:noFill/>
          </a:ln>
        </p:spPr>
      </p:pic>
      <p:sp>
        <p:nvSpPr>
          <p:cNvPr id="156" name="Google Shape;156;p6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7" name="Google Shape;157;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8" name="Google Shape;158;p6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59" name="Google Shape;159;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en" sz="1300" b="1" i="0" u="none" strike="noStrike" cap="none">
                <a:solidFill>
                  <a:srgbClr val="FFFFFF"/>
                </a:solidFill>
                <a:latin typeface="Roboto"/>
                <a:ea typeface="Roboto"/>
                <a:cs typeface="Roboto"/>
                <a:sym typeface="Roboto"/>
              </a:rPr>
              <a:t>Suggested Time:</a:t>
            </a:r>
            <a:endParaRPr sz="1300" b="1" i="0" u="none" strike="noStrike" cap="none">
              <a:solidFill>
                <a:srgbClr val="FFFFFF"/>
              </a:solidFill>
              <a:latin typeface="Roboto"/>
              <a:ea typeface="Roboto"/>
              <a:cs typeface="Roboto"/>
              <a:sym typeface="Roboto"/>
            </a:endParaRPr>
          </a:p>
        </p:txBody>
      </p:sp>
      <p:sp>
        <p:nvSpPr>
          <p:cNvPr id="160" name="Google Shape;16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 name="Google Shape;161;p6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62"/>
        <p:cNvGrpSpPr/>
        <p:nvPr/>
      </p:nvGrpSpPr>
      <p:grpSpPr>
        <a:xfrm>
          <a:off x="0" y="0"/>
          <a:ext cx="0" cy="0"/>
          <a:chOff x="0" y="0"/>
          <a:chExt cx="0" cy="0"/>
        </a:xfrm>
      </p:grpSpPr>
      <p:pic>
        <p:nvPicPr>
          <p:cNvPr id="163" name="Google Shape;163;p6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64" name="Google Shape;164;p66"/>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165" name="Google Shape;165;p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6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cxnSp>
        <p:nvCxnSpPr>
          <p:cNvPr id="168" name="Google Shape;168;p66"/>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169" name="Google Shape;169;p6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marR="0" lvl="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 name="Google Shape;170;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1"/>
        <p:cNvGrpSpPr/>
        <p:nvPr/>
      </p:nvGrpSpPr>
      <p:grpSpPr>
        <a:xfrm>
          <a:off x="0" y="0"/>
          <a:ext cx="0" cy="0"/>
          <a:chOff x="0" y="0"/>
          <a:chExt cx="0" cy="0"/>
        </a:xfrm>
      </p:grpSpPr>
      <p:pic>
        <p:nvPicPr>
          <p:cNvPr id="172" name="Google Shape;172;p67"/>
          <p:cNvPicPr preferRelativeResize="0"/>
          <p:nvPr/>
        </p:nvPicPr>
        <p:blipFill rotWithShape="1">
          <a:blip r:embed="rId2">
            <a:alphaModFix/>
          </a:blip>
          <a:srcRect t="58" b="59"/>
          <a:stretch/>
        </p:blipFill>
        <p:spPr>
          <a:xfrm>
            <a:off x="274320" y="274881"/>
            <a:ext cx="8595360" cy="4593743"/>
          </a:xfrm>
          <a:prstGeom prst="rect">
            <a:avLst/>
          </a:prstGeom>
          <a:noFill/>
          <a:ln>
            <a:noFill/>
          </a:ln>
        </p:spPr>
      </p:pic>
      <p:sp>
        <p:nvSpPr>
          <p:cNvPr id="173" name="Google Shape;173;p6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4" name="Google Shape;174;p67"/>
          <p:cNvPicPr preferRelativeResize="0"/>
          <p:nvPr/>
        </p:nvPicPr>
        <p:blipFill rotWithShape="1">
          <a:blip r:embed="rId3">
            <a:alphaModFix/>
          </a:blip>
          <a:srcRect l="209" r="208"/>
          <a:stretch/>
        </p:blipFill>
        <p:spPr>
          <a:xfrm>
            <a:off x="858369" y="1097625"/>
            <a:ext cx="1737361" cy="1980591"/>
          </a:xfrm>
          <a:prstGeom prst="rect">
            <a:avLst/>
          </a:prstGeom>
          <a:noFill/>
          <a:ln>
            <a:noFill/>
          </a:ln>
        </p:spPr>
      </p:pic>
      <p:sp>
        <p:nvSpPr>
          <p:cNvPr id="175" name="Google Shape;175;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6" name="Google Shape;176;p67"/>
          <p:cNvPicPr preferRelativeResize="0"/>
          <p:nvPr/>
        </p:nvPicPr>
        <p:blipFill rotWithShape="1">
          <a:blip r:embed="rId4">
            <a:alphaModFix/>
          </a:blip>
          <a:srcRect/>
          <a:stretch/>
        </p:blipFill>
        <p:spPr>
          <a:xfrm>
            <a:off x="8062160" y="3975150"/>
            <a:ext cx="548640" cy="725893"/>
          </a:xfrm>
          <a:prstGeom prst="rect">
            <a:avLst/>
          </a:prstGeom>
          <a:noFill/>
          <a:ln>
            <a:noFill/>
          </a:ln>
        </p:spPr>
      </p:pic>
      <p:sp>
        <p:nvSpPr>
          <p:cNvPr id="177" name="Google Shape;177;p6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en" sz="1300" b="1" i="0" u="none" strike="noStrike" cap="none">
                <a:solidFill>
                  <a:srgbClr val="FFFFFF"/>
                </a:solidFill>
                <a:latin typeface="Roboto"/>
                <a:ea typeface="Roboto"/>
                <a:cs typeface="Roboto"/>
                <a:sym typeface="Roboto"/>
              </a:rPr>
              <a:t>Due Date:</a:t>
            </a:r>
            <a:endParaRPr sz="1300" b="1" i="0" u="none" strike="noStrike" cap="none">
              <a:solidFill>
                <a:srgbClr val="FFFFFF"/>
              </a:solidFill>
              <a:latin typeface="Roboto"/>
              <a:ea typeface="Roboto"/>
              <a:cs typeface="Roboto"/>
              <a:sym typeface="Roboto"/>
            </a:endParaRPr>
          </a:p>
        </p:txBody>
      </p:sp>
      <p:sp>
        <p:nvSpPr>
          <p:cNvPr id="179" name="Google Shape;179;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6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1800">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1"/>
        <p:cNvGrpSpPr/>
        <p:nvPr/>
      </p:nvGrpSpPr>
      <p:grpSpPr>
        <a:xfrm>
          <a:off x="0" y="0"/>
          <a:ext cx="0" cy="0"/>
          <a:chOff x="0" y="0"/>
          <a:chExt cx="0" cy="0"/>
        </a:xfrm>
      </p:grpSpPr>
      <p:sp>
        <p:nvSpPr>
          <p:cNvPr id="182" name="Google Shape;182;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cxnSp>
        <p:nvCxnSpPr>
          <p:cNvPr id="183" name="Google Shape;183;p68"/>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pic>
        <p:nvPicPr>
          <p:cNvPr id="184" name="Google Shape;184;p68"/>
          <p:cNvPicPr preferRelativeResize="0"/>
          <p:nvPr/>
        </p:nvPicPr>
        <p:blipFill rotWithShape="1">
          <a:blip r:embed="rId2">
            <a:alphaModFix/>
          </a:blip>
          <a:srcRect l="504" r="503"/>
          <a:stretch/>
        </p:blipFill>
        <p:spPr>
          <a:xfrm>
            <a:off x="8257069" y="4200875"/>
            <a:ext cx="548641" cy="624077"/>
          </a:xfrm>
          <a:prstGeom prst="rect">
            <a:avLst/>
          </a:prstGeom>
          <a:noFill/>
          <a:ln>
            <a:noFill/>
          </a:ln>
        </p:spPr>
      </p:pic>
      <p:sp>
        <p:nvSpPr>
          <p:cNvPr id="185" name="Google Shape;185;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6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87" name="Google Shape;187;p68"/>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188" name="Google Shape;188;p6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marR="0" lvl="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Google Shape;189;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5005">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91"/>
        <p:cNvGrpSpPr/>
        <p:nvPr/>
      </p:nvGrpSpPr>
      <p:grpSpPr>
        <a:xfrm>
          <a:off x="0" y="0"/>
          <a:ext cx="0" cy="0"/>
          <a:chOff x="0" y="0"/>
          <a:chExt cx="0" cy="0"/>
        </a:xfrm>
      </p:grpSpPr>
      <p:pic>
        <p:nvPicPr>
          <p:cNvPr id="192" name="Google Shape;192;p7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49803"/>
              </a:srgbClr>
            </a:outerShdw>
          </a:effectLst>
        </p:spPr>
      </p:pic>
      <p:sp>
        <p:nvSpPr>
          <p:cNvPr id="193" name="Google Shape;193;p70"/>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7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marR="0" lvl="0" indent="0" algn="r" rtl="0">
              <a:lnSpc>
                <a:spcPct val="110000"/>
              </a:lnSpc>
              <a:spcBef>
                <a:spcPts val="0"/>
              </a:spcBef>
              <a:spcAft>
                <a:spcPts val="0"/>
              </a:spcAft>
              <a:buClr>
                <a:srgbClr val="000000"/>
              </a:buClr>
              <a:buSzPts val="1800"/>
              <a:buFont typeface="Arial"/>
              <a:buNone/>
            </a:pPr>
            <a:r>
              <a:rPr lang="en" sz="1800" b="0" i="0" u="none" strike="noStrike" cap="none">
                <a:solidFill>
                  <a:srgbClr val="FFFFFF"/>
                </a:solidFill>
                <a:latin typeface="Roboto Medium"/>
                <a:ea typeface="Roboto Medium"/>
                <a:cs typeface="Roboto Medium"/>
                <a:sym typeface="Roboto Medium"/>
              </a:rPr>
              <a:t>UX/UI Design</a:t>
            </a:r>
            <a:endParaRPr sz="1800" b="0" i="0" u="none" strike="noStrike" cap="none">
              <a:solidFill>
                <a:srgbClr val="FFFFFF"/>
              </a:solidFill>
              <a:latin typeface="Roboto Medium"/>
              <a:ea typeface="Roboto Medium"/>
              <a:cs typeface="Roboto Medium"/>
              <a:sym typeface="Roboto Medium"/>
            </a:endParaRPr>
          </a:p>
        </p:txBody>
      </p:sp>
      <p:pic>
        <p:nvPicPr>
          <p:cNvPr id="195" name="Google Shape;195;p70"/>
          <p:cNvPicPr preferRelativeResize="0"/>
          <p:nvPr/>
        </p:nvPicPr>
        <p:blipFill rotWithShape="1">
          <a:blip r:embed="rId3">
            <a:alphaModFix/>
          </a:blip>
          <a:srcRect/>
          <a:stretch/>
        </p:blipFill>
        <p:spPr>
          <a:xfrm>
            <a:off x="7899747" y="3982500"/>
            <a:ext cx="822959" cy="711201"/>
          </a:xfrm>
          <a:prstGeom prst="rect">
            <a:avLst/>
          </a:prstGeom>
          <a:noFill/>
          <a:ln>
            <a:noFill/>
          </a:ln>
          <a:effectLst>
            <a:outerShdw blurRad="57150" dist="19050" dir="5400000" algn="bl" rotWithShape="0">
              <a:srgbClr val="000000">
                <a:alpha val="49803"/>
              </a:srgbClr>
            </a:outerShdw>
          </a:effectLst>
        </p:spPr>
      </p:pic>
      <p:sp>
        <p:nvSpPr>
          <p:cNvPr id="196" name="Google Shape;196;p7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7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7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199" name="Google Shape;199;p70"/>
          <p:cNvPicPr preferRelativeResize="0"/>
          <p:nvPr/>
        </p:nvPicPr>
        <p:blipFill rotWithShape="1">
          <a:blip r:embed="rId4">
            <a:alphaModFix/>
          </a:blip>
          <a:srcRect/>
          <a:stretch/>
        </p:blipFill>
        <p:spPr>
          <a:xfrm>
            <a:off x="584735" y="1058550"/>
            <a:ext cx="2560322" cy="1920238"/>
          </a:xfrm>
          <a:prstGeom prst="rect">
            <a:avLst/>
          </a:prstGeom>
          <a:noFill/>
          <a:ln>
            <a:noFill/>
          </a:ln>
        </p:spPr>
      </p:pic>
      <p:sp>
        <p:nvSpPr>
          <p:cNvPr id="200" name="Google Shape;200;p70"/>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 2019 Trilogy Education Services, Inc.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1"/>
        <p:cNvGrpSpPr/>
        <p:nvPr/>
      </p:nvGrpSpPr>
      <p:grpSpPr>
        <a:xfrm>
          <a:off x="0" y="0"/>
          <a:ext cx="0" cy="0"/>
          <a:chOff x="0" y="0"/>
          <a:chExt cx="0" cy="0"/>
        </a:xfrm>
      </p:grpSpPr>
      <p:pic>
        <p:nvPicPr>
          <p:cNvPr id="202" name="Google Shape;202;p71"/>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49803"/>
              </a:srgbClr>
            </a:outerShdw>
          </a:effectLst>
        </p:spPr>
      </p:pic>
      <p:sp>
        <p:nvSpPr>
          <p:cNvPr id="203" name="Google Shape;203;p71"/>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7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marR="0" lvl="0" indent="0" algn="r" rtl="0">
              <a:lnSpc>
                <a:spcPct val="110000"/>
              </a:lnSpc>
              <a:spcBef>
                <a:spcPts val="0"/>
              </a:spcBef>
              <a:spcAft>
                <a:spcPts val="0"/>
              </a:spcAft>
              <a:buClr>
                <a:srgbClr val="000000"/>
              </a:buClr>
              <a:buSzPts val="1800"/>
              <a:buFont typeface="Arial"/>
              <a:buNone/>
            </a:pPr>
            <a:r>
              <a:rPr lang="en" sz="1800" b="0" i="0" u="none" strike="noStrike" cap="none">
                <a:solidFill>
                  <a:srgbClr val="FFFFFF"/>
                </a:solidFill>
                <a:latin typeface="Roboto Medium"/>
                <a:ea typeface="Roboto Medium"/>
                <a:cs typeface="Roboto Medium"/>
                <a:sym typeface="Roboto Medium"/>
              </a:rPr>
              <a:t>Cybersecurity</a:t>
            </a:r>
            <a:endParaRPr sz="1800" b="0" i="0" u="none" strike="noStrike" cap="none">
              <a:solidFill>
                <a:srgbClr val="FFFFFF"/>
              </a:solidFill>
              <a:latin typeface="Roboto Medium"/>
              <a:ea typeface="Roboto Medium"/>
              <a:cs typeface="Roboto Medium"/>
              <a:sym typeface="Roboto Medium"/>
            </a:endParaRPr>
          </a:p>
        </p:txBody>
      </p:sp>
      <p:pic>
        <p:nvPicPr>
          <p:cNvPr id="205" name="Google Shape;205;p71"/>
          <p:cNvPicPr preferRelativeResize="0"/>
          <p:nvPr/>
        </p:nvPicPr>
        <p:blipFill rotWithShape="1">
          <a:blip r:embed="rId3">
            <a:alphaModFix/>
          </a:blip>
          <a:srcRect/>
          <a:stretch/>
        </p:blipFill>
        <p:spPr>
          <a:xfrm>
            <a:off x="7899747" y="3982500"/>
            <a:ext cx="822959" cy="711201"/>
          </a:xfrm>
          <a:prstGeom prst="rect">
            <a:avLst/>
          </a:prstGeom>
          <a:noFill/>
          <a:ln>
            <a:noFill/>
          </a:ln>
          <a:effectLst>
            <a:outerShdw blurRad="57150" dist="19050" dir="5400000" algn="bl" rotWithShape="0">
              <a:srgbClr val="000000">
                <a:alpha val="49803"/>
              </a:srgbClr>
            </a:outerShdw>
          </a:effectLst>
        </p:spPr>
      </p:pic>
      <p:sp>
        <p:nvSpPr>
          <p:cNvPr id="206" name="Google Shape;206;p7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7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 name="Google Shape;208;p7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209" name="Google Shape;209;p71"/>
          <p:cNvPicPr preferRelativeResize="0"/>
          <p:nvPr/>
        </p:nvPicPr>
        <p:blipFill rotWithShape="1">
          <a:blip r:embed="rId4">
            <a:alphaModFix/>
          </a:blip>
          <a:srcRect/>
          <a:stretch/>
        </p:blipFill>
        <p:spPr>
          <a:xfrm>
            <a:off x="678010" y="1152144"/>
            <a:ext cx="2286002" cy="1691641"/>
          </a:xfrm>
          <a:prstGeom prst="rect">
            <a:avLst/>
          </a:prstGeom>
          <a:noFill/>
          <a:ln>
            <a:noFill/>
          </a:ln>
        </p:spPr>
      </p:pic>
      <p:sp>
        <p:nvSpPr>
          <p:cNvPr id="210" name="Google Shape;210;p71"/>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 2019 Trilogy Education Services, Inc.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11"/>
        <p:cNvGrpSpPr/>
        <p:nvPr/>
      </p:nvGrpSpPr>
      <p:grpSpPr>
        <a:xfrm>
          <a:off x="0" y="0"/>
          <a:ext cx="0" cy="0"/>
          <a:chOff x="0" y="0"/>
          <a:chExt cx="0" cy="0"/>
        </a:xfrm>
      </p:grpSpPr>
      <p:pic>
        <p:nvPicPr>
          <p:cNvPr id="212" name="Google Shape;212;p7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49803"/>
              </a:srgbClr>
            </a:outerShdw>
          </a:effectLst>
        </p:spPr>
      </p:pic>
      <p:sp>
        <p:nvSpPr>
          <p:cNvPr id="213" name="Google Shape;213;p7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72"/>
          <p:cNvPicPr preferRelativeResize="0"/>
          <p:nvPr/>
        </p:nvPicPr>
        <p:blipFill rotWithShape="1">
          <a:blip r:embed="rId3">
            <a:alphaModFix/>
          </a:blip>
          <a:srcRect/>
          <a:stretch/>
        </p:blipFill>
        <p:spPr>
          <a:xfrm>
            <a:off x="7899747" y="3982500"/>
            <a:ext cx="822959" cy="711201"/>
          </a:xfrm>
          <a:prstGeom prst="rect">
            <a:avLst/>
          </a:prstGeom>
          <a:noFill/>
          <a:ln>
            <a:noFill/>
          </a:ln>
          <a:effectLst>
            <a:outerShdw blurRad="57150" dist="19050" dir="5400000" algn="bl" rotWithShape="0">
              <a:srgbClr val="000000">
                <a:alpha val="49803"/>
              </a:srgbClr>
            </a:outerShdw>
          </a:effectLst>
        </p:spPr>
      </p:pic>
      <p:pic>
        <p:nvPicPr>
          <p:cNvPr id="215" name="Google Shape;215;p72"/>
          <p:cNvPicPr preferRelativeResize="0"/>
          <p:nvPr/>
        </p:nvPicPr>
        <p:blipFill rotWithShape="1">
          <a:blip r:embed="rId4">
            <a:alphaModFix/>
          </a:blip>
          <a:srcRect/>
          <a:stretch/>
        </p:blipFill>
        <p:spPr>
          <a:xfrm>
            <a:off x="678010" y="1193200"/>
            <a:ext cx="2286002" cy="1691641"/>
          </a:xfrm>
          <a:prstGeom prst="rect">
            <a:avLst/>
          </a:prstGeom>
          <a:noFill/>
          <a:ln>
            <a:noFill/>
          </a:ln>
        </p:spPr>
      </p:pic>
      <p:sp>
        <p:nvSpPr>
          <p:cNvPr id="216" name="Google Shape;216;p7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marR="0" lvl="0" indent="0" algn="r" rtl="0">
              <a:lnSpc>
                <a:spcPct val="110000"/>
              </a:lnSpc>
              <a:spcBef>
                <a:spcPts val="0"/>
              </a:spcBef>
              <a:spcAft>
                <a:spcPts val="0"/>
              </a:spcAft>
              <a:buClr>
                <a:srgbClr val="000000"/>
              </a:buClr>
              <a:buSzPts val="1800"/>
              <a:buFont typeface="Arial"/>
              <a:buNone/>
            </a:pPr>
            <a:r>
              <a:rPr lang="en" sz="1800" b="0" i="0" u="none" strike="noStrike" cap="none">
                <a:solidFill>
                  <a:srgbClr val="FFFFFF"/>
                </a:solidFill>
                <a:latin typeface="Roboto Medium"/>
                <a:ea typeface="Roboto Medium"/>
                <a:cs typeface="Roboto Medium"/>
                <a:sym typeface="Roboto Medium"/>
              </a:rPr>
              <a:t>Data Analytics and Visualization</a:t>
            </a:r>
            <a:endParaRPr sz="1800" b="0" i="0" u="none" strike="noStrike" cap="none">
              <a:solidFill>
                <a:srgbClr val="FFFFFF"/>
              </a:solidFill>
              <a:latin typeface="Roboto Medium"/>
              <a:ea typeface="Roboto Medium"/>
              <a:cs typeface="Roboto Medium"/>
              <a:sym typeface="Roboto Medium"/>
            </a:endParaRPr>
          </a:p>
        </p:txBody>
      </p:sp>
      <p:sp>
        <p:nvSpPr>
          <p:cNvPr id="217" name="Google Shape;217;p7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7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 name="Google Shape;219;p7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220" name="Google Shape;220;p72"/>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 2019 Trilogy Education Services, Inc.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21"/>
        <p:cNvGrpSpPr/>
        <p:nvPr/>
      </p:nvGrpSpPr>
      <p:grpSpPr>
        <a:xfrm>
          <a:off x="0" y="0"/>
          <a:ext cx="0" cy="0"/>
          <a:chOff x="0" y="0"/>
          <a:chExt cx="0" cy="0"/>
        </a:xfrm>
      </p:grpSpPr>
      <p:pic>
        <p:nvPicPr>
          <p:cNvPr id="222" name="Google Shape;222;p73"/>
          <p:cNvPicPr preferRelativeResize="0"/>
          <p:nvPr/>
        </p:nvPicPr>
        <p:blipFill rotWithShape="1">
          <a:blip r:embed="rId2">
            <a:alphaModFix/>
          </a:blip>
          <a:srcRect t="118" b="119"/>
          <a:stretch/>
        </p:blipFill>
        <p:spPr>
          <a:xfrm>
            <a:off x="7048950" y="910275"/>
            <a:ext cx="1828800" cy="3784798"/>
          </a:xfrm>
          <a:prstGeom prst="rect">
            <a:avLst/>
          </a:prstGeom>
          <a:noFill/>
          <a:ln>
            <a:noFill/>
          </a:ln>
        </p:spPr>
      </p:pic>
      <p:sp>
        <p:nvSpPr>
          <p:cNvPr id="223" name="Google Shape;223;p7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4" name="Google Shape;224;p7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225" name="Google Shape;225;p7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marR="0" lvl="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7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27" name="Google Shape;227;p73"/>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cxnSp>
        <p:nvCxnSpPr>
          <p:cNvPr id="228" name="Google Shape;228;p73"/>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229" name="Google Shape;229;p7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7"/>
        <p:cNvGrpSpPr/>
        <p:nvPr/>
      </p:nvGrpSpPr>
      <p:grpSpPr>
        <a:xfrm>
          <a:off x="0" y="0"/>
          <a:ext cx="0" cy="0"/>
          <a:chOff x="0" y="0"/>
          <a:chExt cx="0" cy="0"/>
        </a:xfrm>
      </p:grpSpPr>
      <p:pic>
        <p:nvPicPr>
          <p:cNvPr id="18" name="Google Shape;18;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 name="Google Shape;19;p5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21" name="Google Shape;21;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30"/>
        <p:cNvGrpSpPr/>
        <p:nvPr/>
      </p:nvGrpSpPr>
      <p:grpSpPr>
        <a:xfrm>
          <a:off x="0" y="0"/>
          <a:ext cx="0" cy="0"/>
          <a:chOff x="0" y="0"/>
          <a:chExt cx="0" cy="0"/>
        </a:xfrm>
      </p:grpSpPr>
      <p:pic>
        <p:nvPicPr>
          <p:cNvPr id="231" name="Google Shape;231;p74"/>
          <p:cNvPicPr preferRelativeResize="0"/>
          <p:nvPr/>
        </p:nvPicPr>
        <p:blipFill rotWithShape="1">
          <a:blip r:embed="rId2">
            <a:alphaModFix/>
          </a:blip>
          <a:srcRect t="58" b="59"/>
          <a:stretch/>
        </p:blipFill>
        <p:spPr>
          <a:xfrm>
            <a:off x="274320" y="274881"/>
            <a:ext cx="8595360" cy="4593743"/>
          </a:xfrm>
          <a:prstGeom prst="rect">
            <a:avLst/>
          </a:prstGeom>
          <a:noFill/>
          <a:ln>
            <a:noFill/>
          </a:ln>
        </p:spPr>
      </p:pic>
      <p:sp>
        <p:nvSpPr>
          <p:cNvPr id="232" name="Google Shape;232;p7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3" name="Google Shape;233;p74"/>
          <p:cNvPicPr preferRelativeResize="0"/>
          <p:nvPr/>
        </p:nvPicPr>
        <p:blipFill rotWithShape="1">
          <a:blip r:embed="rId3">
            <a:alphaModFix/>
          </a:blip>
          <a:srcRect/>
          <a:stretch/>
        </p:blipFill>
        <p:spPr>
          <a:xfrm>
            <a:off x="8062160" y="3975150"/>
            <a:ext cx="548640" cy="725893"/>
          </a:xfrm>
          <a:prstGeom prst="rect">
            <a:avLst/>
          </a:prstGeom>
          <a:noFill/>
          <a:ln>
            <a:noFill/>
          </a:ln>
        </p:spPr>
      </p:pic>
      <p:sp>
        <p:nvSpPr>
          <p:cNvPr id="234" name="Google Shape;234;p7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5" name="Google Shape;235;p7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 name="Google Shape;236;p7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en" sz="1300" b="1" i="0" u="none" strike="noStrike" cap="none">
                <a:solidFill>
                  <a:srgbClr val="FFFFFF"/>
                </a:solidFill>
                <a:latin typeface="Roboto"/>
                <a:ea typeface="Roboto"/>
                <a:cs typeface="Roboto"/>
                <a:sym typeface="Roboto"/>
              </a:rPr>
              <a:t>Suggested Time:</a:t>
            </a:r>
            <a:endParaRPr sz="1300" b="1" i="0" u="none" strike="noStrike" cap="none">
              <a:solidFill>
                <a:srgbClr val="FFFFFF"/>
              </a:solidFill>
              <a:latin typeface="Roboto"/>
              <a:ea typeface="Roboto"/>
              <a:cs typeface="Roboto"/>
              <a:sym typeface="Roboto"/>
            </a:endParaRPr>
          </a:p>
        </p:txBody>
      </p:sp>
      <p:sp>
        <p:nvSpPr>
          <p:cNvPr id="237" name="Google Shape;237;p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38" name="Google Shape;238;p7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39"/>
        <p:cNvGrpSpPr/>
        <p:nvPr/>
      </p:nvGrpSpPr>
      <p:grpSpPr>
        <a:xfrm>
          <a:off x="0" y="0"/>
          <a:ext cx="0" cy="0"/>
          <a:chOff x="0" y="0"/>
          <a:chExt cx="0" cy="0"/>
        </a:xfrm>
      </p:grpSpPr>
      <p:sp>
        <p:nvSpPr>
          <p:cNvPr id="240" name="Google Shape;240;p7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marR="0" lvl="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41" name="Google Shape;241;p75"/>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242" name="Google Shape;242;p7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243" name="Google Shape;243;p7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4" name="Google Shape;244;p7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45" name="Google Shape;245;p75"/>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246" name="Google Shape;246;p7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47" name="Google Shape;247;p7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48"/>
        <p:cNvGrpSpPr/>
        <p:nvPr/>
      </p:nvGrpSpPr>
      <p:grpSpPr>
        <a:xfrm>
          <a:off x="0" y="0"/>
          <a:ext cx="0" cy="0"/>
          <a:chOff x="0" y="0"/>
          <a:chExt cx="0" cy="0"/>
        </a:xfrm>
      </p:grpSpPr>
      <p:sp>
        <p:nvSpPr>
          <p:cNvPr id="249" name="Google Shape;249;p7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 name="Google Shape;25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52" name="Google Shape;252;p76"/>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253" name="Google Shape;253;p76"/>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254" name="Google Shape;254;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55" name="Google Shape;255;p76"/>
          <p:cNvGrpSpPr/>
          <p:nvPr/>
        </p:nvGrpSpPr>
        <p:grpSpPr>
          <a:xfrm>
            <a:off x="457200" y="1378813"/>
            <a:ext cx="776889" cy="621300"/>
            <a:chOff x="457200" y="1378813"/>
            <a:chExt cx="776889" cy="621300"/>
          </a:xfrm>
        </p:grpSpPr>
        <p:sp>
          <p:nvSpPr>
            <p:cNvPr id="256" name="Google Shape;256;p7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01</a:t>
              </a:r>
              <a:endParaRPr sz="3000" b="0" i="0" u="none" strike="noStrike" cap="none">
                <a:solidFill>
                  <a:srgbClr val="000000"/>
                </a:solidFill>
                <a:latin typeface="Roboto Thin"/>
                <a:ea typeface="Roboto Thin"/>
                <a:cs typeface="Roboto Thin"/>
                <a:sym typeface="Roboto Thin"/>
              </a:endParaRPr>
            </a:p>
          </p:txBody>
        </p:sp>
        <p:sp>
          <p:nvSpPr>
            <p:cNvPr id="257" name="Google Shape;257;p76"/>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8" name="Google Shape;258;p76"/>
          <p:cNvGrpSpPr/>
          <p:nvPr/>
        </p:nvGrpSpPr>
        <p:grpSpPr>
          <a:xfrm>
            <a:off x="457200" y="2228725"/>
            <a:ext cx="776889" cy="621300"/>
            <a:chOff x="457200" y="1378813"/>
            <a:chExt cx="776889" cy="621300"/>
          </a:xfrm>
        </p:grpSpPr>
        <p:sp>
          <p:nvSpPr>
            <p:cNvPr id="259" name="Google Shape;259;p7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02</a:t>
              </a:r>
              <a:endParaRPr sz="3000" b="0" i="0" u="none" strike="noStrike" cap="none">
                <a:solidFill>
                  <a:srgbClr val="000000"/>
                </a:solidFill>
                <a:latin typeface="Roboto Thin"/>
                <a:ea typeface="Roboto Thin"/>
                <a:cs typeface="Roboto Thin"/>
                <a:sym typeface="Roboto Thin"/>
              </a:endParaRPr>
            </a:p>
          </p:txBody>
        </p:sp>
        <p:sp>
          <p:nvSpPr>
            <p:cNvPr id="260" name="Google Shape;260;p76"/>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 name="Google Shape;261;p76"/>
          <p:cNvGrpSpPr/>
          <p:nvPr/>
        </p:nvGrpSpPr>
        <p:grpSpPr>
          <a:xfrm>
            <a:off x="457200" y="3073850"/>
            <a:ext cx="776889" cy="621300"/>
            <a:chOff x="457200" y="1378813"/>
            <a:chExt cx="776889" cy="621300"/>
          </a:xfrm>
        </p:grpSpPr>
        <p:sp>
          <p:nvSpPr>
            <p:cNvPr id="262" name="Google Shape;262;p7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263" name="Google Shape;263;p76"/>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76"/>
          <p:cNvGrpSpPr/>
          <p:nvPr/>
        </p:nvGrpSpPr>
        <p:grpSpPr>
          <a:xfrm>
            <a:off x="457200" y="3923750"/>
            <a:ext cx="776889" cy="621300"/>
            <a:chOff x="457200" y="1378813"/>
            <a:chExt cx="776889" cy="621300"/>
          </a:xfrm>
        </p:grpSpPr>
        <p:sp>
          <p:nvSpPr>
            <p:cNvPr id="265" name="Google Shape;265;p76"/>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266" name="Google Shape;266;p76"/>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7" name="Google Shape;267;p76"/>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Google Shape;268;p7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7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7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76"/>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76"/>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76"/>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74"/>
        <p:cNvGrpSpPr/>
        <p:nvPr/>
      </p:nvGrpSpPr>
      <p:grpSpPr>
        <a:xfrm>
          <a:off x="0" y="0"/>
          <a:ext cx="0" cy="0"/>
          <a:chOff x="0" y="0"/>
          <a:chExt cx="0" cy="0"/>
        </a:xfrm>
      </p:grpSpPr>
      <p:sp>
        <p:nvSpPr>
          <p:cNvPr id="275" name="Google Shape;275;p7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 name="Google Shape;277;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78" name="Google Shape;278;p77"/>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279" name="Google Shape;279;p77"/>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280" name="Google Shape;280;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81" name="Google Shape;281;p77"/>
          <p:cNvGrpSpPr/>
          <p:nvPr/>
        </p:nvGrpSpPr>
        <p:grpSpPr>
          <a:xfrm>
            <a:off x="457200" y="1300225"/>
            <a:ext cx="776889" cy="621300"/>
            <a:chOff x="457200" y="1378813"/>
            <a:chExt cx="776889" cy="621300"/>
          </a:xfrm>
        </p:grpSpPr>
        <p:sp>
          <p:nvSpPr>
            <p:cNvPr id="282" name="Google Shape;282;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01</a:t>
              </a:r>
              <a:endParaRPr sz="3000" b="0" i="0" u="none" strike="noStrike" cap="none">
                <a:solidFill>
                  <a:srgbClr val="000000"/>
                </a:solidFill>
                <a:latin typeface="Roboto Thin"/>
                <a:ea typeface="Roboto Thin"/>
                <a:cs typeface="Roboto Thin"/>
                <a:sym typeface="Roboto Thin"/>
              </a:endParaRPr>
            </a:p>
          </p:txBody>
        </p:sp>
        <p:sp>
          <p:nvSpPr>
            <p:cNvPr id="283" name="Google Shape;283;p7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4" name="Google Shape;284;p77"/>
          <p:cNvGrpSpPr/>
          <p:nvPr/>
        </p:nvGrpSpPr>
        <p:grpSpPr>
          <a:xfrm>
            <a:off x="457200" y="2000125"/>
            <a:ext cx="776889" cy="621300"/>
            <a:chOff x="457200" y="1378813"/>
            <a:chExt cx="776889" cy="621300"/>
          </a:xfrm>
        </p:grpSpPr>
        <p:sp>
          <p:nvSpPr>
            <p:cNvPr id="285" name="Google Shape;285;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02</a:t>
              </a:r>
              <a:endParaRPr sz="3000" b="0" i="0" u="none" strike="noStrike" cap="none">
                <a:solidFill>
                  <a:srgbClr val="000000"/>
                </a:solidFill>
                <a:latin typeface="Roboto Thin"/>
                <a:ea typeface="Roboto Thin"/>
                <a:cs typeface="Roboto Thin"/>
                <a:sym typeface="Roboto Thin"/>
              </a:endParaRPr>
            </a:p>
          </p:txBody>
        </p:sp>
        <p:sp>
          <p:nvSpPr>
            <p:cNvPr id="286" name="Google Shape;286;p7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7" name="Google Shape;287;p77"/>
          <p:cNvGrpSpPr/>
          <p:nvPr/>
        </p:nvGrpSpPr>
        <p:grpSpPr>
          <a:xfrm>
            <a:off x="457200" y="2692850"/>
            <a:ext cx="776889" cy="621300"/>
            <a:chOff x="457200" y="1378813"/>
            <a:chExt cx="776889" cy="621300"/>
          </a:xfrm>
        </p:grpSpPr>
        <p:sp>
          <p:nvSpPr>
            <p:cNvPr id="288" name="Google Shape;288;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289" name="Google Shape;289;p77"/>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0" name="Google Shape;290;p77"/>
          <p:cNvGrpSpPr/>
          <p:nvPr/>
        </p:nvGrpSpPr>
        <p:grpSpPr>
          <a:xfrm>
            <a:off x="457200" y="3390350"/>
            <a:ext cx="776889" cy="621300"/>
            <a:chOff x="457200" y="1378813"/>
            <a:chExt cx="776889" cy="621300"/>
          </a:xfrm>
        </p:grpSpPr>
        <p:sp>
          <p:nvSpPr>
            <p:cNvPr id="291" name="Google Shape;291;p77"/>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292" name="Google Shape;292;p77"/>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3" name="Google Shape;293;p77"/>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 name="Google Shape;294;p7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7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7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7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77"/>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77"/>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00" name="Google Shape;300;p77"/>
          <p:cNvGrpSpPr/>
          <p:nvPr/>
        </p:nvGrpSpPr>
        <p:grpSpPr>
          <a:xfrm>
            <a:off x="469500" y="4083075"/>
            <a:ext cx="776889" cy="621300"/>
            <a:chOff x="457200" y="1378813"/>
            <a:chExt cx="776889" cy="621300"/>
          </a:xfrm>
        </p:grpSpPr>
        <p:sp>
          <p:nvSpPr>
            <p:cNvPr id="301" name="Google Shape;301;p77"/>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05</a:t>
              </a:r>
              <a:endParaRPr sz="3000" b="0" i="0" u="none" strike="noStrike" cap="none">
                <a:solidFill>
                  <a:srgbClr val="FFFFFF"/>
                </a:solidFill>
                <a:latin typeface="Roboto Thin"/>
                <a:ea typeface="Roboto Thin"/>
                <a:cs typeface="Roboto Thin"/>
                <a:sym typeface="Roboto Thin"/>
              </a:endParaRPr>
            </a:p>
          </p:txBody>
        </p:sp>
        <p:sp>
          <p:nvSpPr>
            <p:cNvPr id="302" name="Google Shape;302;p77"/>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3" name="Google Shape;303;p7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7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05"/>
        <p:cNvGrpSpPr/>
        <p:nvPr/>
      </p:nvGrpSpPr>
      <p:grpSpPr>
        <a:xfrm>
          <a:off x="0" y="0"/>
          <a:ext cx="0" cy="0"/>
          <a:chOff x="0" y="0"/>
          <a:chExt cx="0" cy="0"/>
        </a:xfrm>
      </p:grpSpPr>
      <p:sp>
        <p:nvSpPr>
          <p:cNvPr id="306" name="Google Shape;306;p78"/>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309" name="Google Shape;309;p78"/>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310" name="Google Shape;310;p78"/>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311" name="Google Shape;311;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2" name="Google Shape;312;p78"/>
          <p:cNvGrpSpPr/>
          <p:nvPr/>
        </p:nvGrpSpPr>
        <p:grpSpPr>
          <a:xfrm>
            <a:off x="457200" y="1237825"/>
            <a:ext cx="776900" cy="486300"/>
            <a:chOff x="457200" y="1466425"/>
            <a:chExt cx="776900" cy="486300"/>
          </a:xfrm>
        </p:grpSpPr>
        <p:sp>
          <p:nvSpPr>
            <p:cNvPr id="313" name="Google Shape;313;p78"/>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01</a:t>
              </a:r>
              <a:endParaRPr sz="3000" b="0" i="0" u="none" strike="noStrike" cap="none">
                <a:solidFill>
                  <a:srgbClr val="FFFFFF"/>
                </a:solidFill>
                <a:latin typeface="Roboto Thin"/>
                <a:ea typeface="Roboto Thin"/>
                <a:cs typeface="Roboto Thin"/>
                <a:sym typeface="Roboto Thin"/>
              </a:endParaRPr>
            </a:p>
          </p:txBody>
        </p:sp>
        <p:sp>
          <p:nvSpPr>
            <p:cNvPr id="314" name="Google Shape;314;p78"/>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5" name="Google Shape;315;p78"/>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78"/>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7" name="Google Shape;317;p78"/>
          <p:cNvGrpSpPr/>
          <p:nvPr/>
        </p:nvGrpSpPr>
        <p:grpSpPr>
          <a:xfrm>
            <a:off x="457200" y="1828900"/>
            <a:ext cx="776900" cy="486300"/>
            <a:chOff x="457200" y="1466425"/>
            <a:chExt cx="776900" cy="486300"/>
          </a:xfrm>
        </p:grpSpPr>
        <p:sp>
          <p:nvSpPr>
            <p:cNvPr id="318" name="Google Shape;318;p78"/>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02</a:t>
              </a:r>
              <a:endParaRPr sz="3000" b="0" i="0" u="none" strike="noStrike" cap="none">
                <a:solidFill>
                  <a:srgbClr val="FFFFFF"/>
                </a:solidFill>
                <a:latin typeface="Roboto Thin"/>
                <a:ea typeface="Roboto Thin"/>
                <a:cs typeface="Roboto Thin"/>
                <a:sym typeface="Roboto Thin"/>
              </a:endParaRPr>
            </a:p>
          </p:txBody>
        </p:sp>
        <p:sp>
          <p:nvSpPr>
            <p:cNvPr id="319" name="Google Shape;319;p78"/>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0" name="Google Shape;320;p78"/>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1" name="Google Shape;321;p78"/>
          <p:cNvGrpSpPr/>
          <p:nvPr/>
        </p:nvGrpSpPr>
        <p:grpSpPr>
          <a:xfrm>
            <a:off x="457200" y="2419975"/>
            <a:ext cx="776900" cy="486300"/>
            <a:chOff x="457200" y="1466425"/>
            <a:chExt cx="776900" cy="486300"/>
          </a:xfrm>
        </p:grpSpPr>
        <p:sp>
          <p:nvSpPr>
            <p:cNvPr id="322" name="Google Shape;322;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323" name="Google Shape;323;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4" name="Google Shape;324;p78"/>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5" name="Google Shape;325;p78"/>
          <p:cNvGrpSpPr/>
          <p:nvPr/>
        </p:nvGrpSpPr>
        <p:grpSpPr>
          <a:xfrm>
            <a:off x="457200" y="3011050"/>
            <a:ext cx="776900" cy="486300"/>
            <a:chOff x="457200" y="1466425"/>
            <a:chExt cx="776900" cy="486300"/>
          </a:xfrm>
        </p:grpSpPr>
        <p:sp>
          <p:nvSpPr>
            <p:cNvPr id="326" name="Google Shape;326;p78"/>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327" name="Google Shape;327;p78"/>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8" name="Google Shape;328;p78"/>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9" name="Google Shape;329;p78"/>
          <p:cNvGrpSpPr/>
          <p:nvPr/>
        </p:nvGrpSpPr>
        <p:grpSpPr>
          <a:xfrm>
            <a:off x="457200" y="3602137"/>
            <a:ext cx="776900" cy="486300"/>
            <a:chOff x="457200" y="1466425"/>
            <a:chExt cx="776900" cy="486300"/>
          </a:xfrm>
        </p:grpSpPr>
        <p:sp>
          <p:nvSpPr>
            <p:cNvPr id="330" name="Google Shape;330;p78"/>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05</a:t>
              </a:r>
              <a:endParaRPr sz="3000" b="0" i="0" u="none" strike="noStrike" cap="none">
                <a:solidFill>
                  <a:srgbClr val="FFFFFF"/>
                </a:solidFill>
                <a:latin typeface="Roboto Thin"/>
                <a:ea typeface="Roboto Thin"/>
                <a:cs typeface="Roboto Thin"/>
                <a:sym typeface="Roboto Thin"/>
              </a:endParaRPr>
            </a:p>
          </p:txBody>
        </p:sp>
        <p:sp>
          <p:nvSpPr>
            <p:cNvPr id="331" name="Google Shape;331;p78"/>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2" name="Google Shape;332;p78"/>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3" name="Google Shape;333;p78"/>
          <p:cNvGrpSpPr/>
          <p:nvPr/>
        </p:nvGrpSpPr>
        <p:grpSpPr>
          <a:xfrm>
            <a:off x="457200" y="4193262"/>
            <a:ext cx="776900" cy="486300"/>
            <a:chOff x="457200" y="1466425"/>
            <a:chExt cx="776900" cy="486300"/>
          </a:xfrm>
        </p:grpSpPr>
        <p:sp>
          <p:nvSpPr>
            <p:cNvPr id="334" name="Google Shape;334;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06</a:t>
              </a:r>
              <a:endParaRPr sz="3000" b="0" i="0" u="none" strike="noStrike" cap="none">
                <a:solidFill>
                  <a:srgbClr val="FFFFFF"/>
                </a:solidFill>
                <a:latin typeface="Roboto Thin"/>
                <a:ea typeface="Roboto Thin"/>
                <a:cs typeface="Roboto Thin"/>
                <a:sym typeface="Roboto Thin"/>
              </a:endParaRPr>
            </a:p>
          </p:txBody>
        </p:sp>
        <p:sp>
          <p:nvSpPr>
            <p:cNvPr id="335" name="Google Shape;335;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6" name="Google Shape;336;p78"/>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7" name="Google Shape;337;p78"/>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8" name="Google Shape;338;p78"/>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9" name="Google Shape;339;p78"/>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0" name="Google Shape;340;p78"/>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41"/>
        <p:cNvGrpSpPr/>
        <p:nvPr/>
      </p:nvGrpSpPr>
      <p:grpSpPr>
        <a:xfrm>
          <a:off x="0" y="0"/>
          <a:ext cx="0" cy="0"/>
          <a:chOff x="0" y="0"/>
          <a:chExt cx="0" cy="0"/>
        </a:xfrm>
      </p:grpSpPr>
      <p:sp>
        <p:nvSpPr>
          <p:cNvPr id="342" name="Google Shape;342;p79"/>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345" name="Google Shape;345;p79"/>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346" name="Google Shape;346;p79"/>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347" name="Google Shape;347;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48" name="Google Shape;348;p79"/>
          <p:cNvGrpSpPr/>
          <p:nvPr/>
        </p:nvGrpSpPr>
        <p:grpSpPr>
          <a:xfrm>
            <a:off x="457222" y="1149803"/>
            <a:ext cx="713194" cy="446423"/>
            <a:chOff x="457200" y="1466425"/>
            <a:chExt cx="776900" cy="486300"/>
          </a:xfrm>
        </p:grpSpPr>
        <p:sp>
          <p:nvSpPr>
            <p:cNvPr id="349" name="Google Shape;349;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01</a:t>
              </a:r>
              <a:endParaRPr sz="2600" b="0" i="0" u="none" strike="noStrike" cap="none">
                <a:solidFill>
                  <a:srgbClr val="FFFFFF"/>
                </a:solidFill>
                <a:latin typeface="Roboto Light"/>
                <a:ea typeface="Roboto Light"/>
                <a:cs typeface="Roboto Light"/>
                <a:sym typeface="Roboto Light"/>
              </a:endParaRPr>
            </a:p>
          </p:txBody>
        </p:sp>
        <p:sp>
          <p:nvSpPr>
            <p:cNvPr id="350" name="Google Shape;350;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1" name="Google Shape;351;p79"/>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79"/>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3" name="Google Shape;353;p79"/>
          <p:cNvGrpSpPr/>
          <p:nvPr/>
        </p:nvGrpSpPr>
        <p:grpSpPr>
          <a:xfrm>
            <a:off x="457222" y="1672428"/>
            <a:ext cx="713194" cy="446423"/>
            <a:chOff x="457200" y="1466425"/>
            <a:chExt cx="776900" cy="486300"/>
          </a:xfrm>
        </p:grpSpPr>
        <p:sp>
          <p:nvSpPr>
            <p:cNvPr id="354" name="Google Shape;354;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02</a:t>
              </a:r>
              <a:endParaRPr sz="2600" b="0" i="0" u="none" strike="noStrike" cap="none">
                <a:solidFill>
                  <a:srgbClr val="FFFFFF"/>
                </a:solidFill>
                <a:latin typeface="Roboto Light"/>
                <a:ea typeface="Roboto Light"/>
                <a:cs typeface="Roboto Light"/>
                <a:sym typeface="Roboto Light"/>
              </a:endParaRPr>
            </a:p>
          </p:txBody>
        </p:sp>
        <p:sp>
          <p:nvSpPr>
            <p:cNvPr id="355" name="Google Shape;355;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6" name="Google Shape;356;p79"/>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7" name="Google Shape;357;p79"/>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8" name="Google Shape;358;p79"/>
          <p:cNvGrpSpPr/>
          <p:nvPr/>
        </p:nvGrpSpPr>
        <p:grpSpPr>
          <a:xfrm>
            <a:off x="457197" y="2195578"/>
            <a:ext cx="713194" cy="446423"/>
            <a:chOff x="457200" y="1466425"/>
            <a:chExt cx="776900" cy="486300"/>
          </a:xfrm>
        </p:grpSpPr>
        <p:sp>
          <p:nvSpPr>
            <p:cNvPr id="359" name="Google Shape;359;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03</a:t>
              </a:r>
              <a:endParaRPr sz="2600" b="0" i="0" u="none" strike="noStrike" cap="none">
                <a:solidFill>
                  <a:srgbClr val="FFFFFF"/>
                </a:solidFill>
                <a:latin typeface="Roboto Light"/>
                <a:ea typeface="Roboto Light"/>
                <a:cs typeface="Roboto Light"/>
                <a:sym typeface="Roboto Light"/>
              </a:endParaRPr>
            </a:p>
          </p:txBody>
        </p:sp>
        <p:sp>
          <p:nvSpPr>
            <p:cNvPr id="360" name="Google Shape;360;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1" name="Google Shape;361;p79"/>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79"/>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3" name="Google Shape;363;p79"/>
          <p:cNvGrpSpPr/>
          <p:nvPr/>
        </p:nvGrpSpPr>
        <p:grpSpPr>
          <a:xfrm>
            <a:off x="457197" y="2718203"/>
            <a:ext cx="713194" cy="446423"/>
            <a:chOff x="457200" y="1466425"/>
            <a:chExt cx="776900" cy="486300"/>
          </a:xfrm>
        </p:grpSpPr>
        <p:sp>
          <p:nvSpPr>
            <p:cNvPr id="364" name="Google Shape;364;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04</a:t>
              </a:r>
              <a:endParaRPr sz="2600" b="0" i="0" u="none" strike="noStrike" cap="none">
                <a:solidFill>
                  <a:srgbClr val="FFFFFF"/>
                </a:solidFill>
                <a:latin typeface="Roboto Light"/>
                <a:ea typeface="Roboto Light"/>
                <a:cs typeface="Roboto Light"/>
                <a:sym typeface="Roboto Light"/>
              </a:endParaRPr>
            </a:p>
          </p:txBody>
        </p:sp>
        <p:sp>
          <p:nvSpPr>
            <p:cNvPr id="365" name="Google Shape;365;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6" name="Google Shape;366;p79"/>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7" name="Google Shape;367;p79"/>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8" name="Google Shape;368;p79"/>
          <p:cNvGrpSpPr/>
          <p:nvPr/>
        </p:nvGrpSpPr>
        <p:grpSpPr>
          <a:xfrm>
            <a:off x="457222" y="3240828"/>
            <a:ext cx="713194" cy="446423"/>
            <a:chOff x="457200" y="1466425"/>
            <a:chExt cx="776900" cy="486300"/>
          </a:xfrm>
        </p:grpSpPr>
        <p:sp>
          <p:nvSpPr>
            <p:cNvPr id="369" name="Google Shape;369;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05</a:t>
              </a:r>
              <a:endParaRPr sz="2600" b="0" i="0" u="none" strike="noStrike" cap="none">
                <a:solidFill>
                  <a:srgbClr val="FFFFFF"/>
                </a:solidFill>
                <a:latin typeface="Roboto Light"/>
                <a:ea typeface="Roboto Light"/>
                <a:cs typeface="Roboto Light"/>
                <a:sym typeface="Roboto Light"/>
              </a:endParaRPr>
            </a:p>
          </p:txBody>
        </p:sp>
        <p:sp>
          <p:nvSpPr>
            <p:cNvPr id="370" name="Google Shape;370;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1" name="Google Shape;371;p79"/>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2" name="Google Shape;372;p79"/>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3" name="Google Shape;373;p79"/>
          <p:cNvGrpSpPr/>
          <p:nvPr/>
        </p:nvGrpSpPr>
        <p:grpSpPr>
          <a:xfrm>
            <a:off x="457222" y="3763453"/>
            <a:ext cx="713194" cy="446423"/>
            <a:chOff x="457200" y="1466425"/>
            <a:chExt cx="776900" cy="486300"/>
          </a:xfrm>
        </p:grpSpPr>
        <p:sp>
          <p:nvSpPr>
            <p:cNvPr id="374" name="Google Shape;374;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06</a:t>
              </a:r>
              <a:endParaRPr sz="2600" b="0" i="0" u="none" strike="noStrike" cap="none">
                <a:solidFill>
                  <a:srgbClr val="FFFFFF"/>
                </a:solidFill>
                <a:latin typeface="Roboto Light"/>
                <a:ea typeface="Roboto Light"/>
                <a:cs typeface="Roboto Light"/>
                <a:sym typeface="Roboto Light"/>
              </a:endParaRPr>
            </a:p>
          </p:txBody>
        </p:sp>
        <p:sp>
          <p:nvSpPr>
            <p:cNvPr id="375" name="Google Shape;375;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6" name="Google Shape;376;p79"/>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7" name="Google Shape;377;p79"/>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8" name="Google Shape;378;p79"/>
          <p:cNvGrpSpPr/>
          <p:nvPr/>
        </p:nvGrpSpPr>
        <p:grpSpPr>
          <a:xfrm>
            <a:off x="457222" y="4311603"/>
            <a:ext cx="713194" cy="446423"/>
            <a:chOff x="457200" y="1466425"/>
            <a:chExt cx="776900" cy="486300"/>
          </a:xfrm>
        </p:grpSpPr>
        <p:sp>
          <p:nvSpPr>
            <p:cNvPr id="379" name="Google Shape;379;p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07</a:t>
              </a:r>
              <a:endParaRPr sz="2600" b="0" i="0" u="none" strike="noStrike" cap="none">
                <a:solidFill>
                  <a:srgbClr val="FFFFFF"/>
                </a:solidFill>
                <a:latin typeface="Roboto Light"/>
                <a:ea typeface="Roboto Light"/>
                <a:cs typeface="Roboto Light"/>
                <a:sym typeface="Roboto Light"/>
              </a:endParaRPr>
            </a:p>
          </p:txBody>
        </p:sp>
        <p:sp>
          <p:nvSpPr>
            <p:cNvPr id="380" name="Google Shape;380;p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1" name="Google Shape;381;p79"/>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82"/>
        <p:cNvGrpSpPr/>
        <p:nvPr/>
      </p:nvGrpSpPr>
      <p:grpSpPr>
        <a:xfrm>
          <a:off x="0" y="0"/>
          <a:ext cx="0" cy="0"/>
          <a:chOff x="0" y="0"/>
          <a:chExt cx="0" cy="0"/>
        </a:xfrm>
      </p:grpSpPr>
      <p:sp>
        <p:nvSpPr>
          <p:cNvPr id="383" name="Google Shape;383;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4" name="Google Shape;384;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385" name="Google Shape;385;p80"/>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386" name="Google Shape;386;p80"/>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387" name="Google Shape;38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8" name="Google Shape;388;p80"/>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80"/>
          <p:cNvGrpSpPr/>
          <p:nvPr/>
        </p:nvGrpSpPr>
        <p:grpSpPr>
          <a:xfrm>
            <a:off x="457427" y="3873038"/>
            <a:ext cx="602564" cy="377174"/>
            <a:chOff x="457200" y="1466425"/>
            <a:chExt cx="776900" cy="486300"/>
          </a:xfrm>
        </p:grpSpPr>
        <p:sp>
          <p:nvSpPr>
            <p:cNvPr id="390" name="Google Shape;390;p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07</a:t>
              </a:r>
              <a:endParaRPr sz="2000" b="0" i="0" u="none" strike="noStrike" cap="none">
                <a:solidFill>
                  <a:srgbClr val="FFFFFF"/>
                </a:solidFill>
                <a:latin typeface="Roboto Light"/>
                <a:ea typeface="Roboto Light"/>
                <a:cs typeface="Roboto Light"/>
                <a:sym typeface="Roboto Light"/>
              </a:endParaRPr>
            </a:p>
          </p:txBody>
        </p:sp>
        <p:sp>
          <p:nvSpPr>
            <p:cNvPr id="391" name="Google Shape;391;p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2" name="Google Shape;392;p80"/>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3" name="Google Shape;393;p80"/>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4" name="Google Shape;394;p80"/>
          <p:cNvGrpSpPr/>
          <p:nvPr/>
        </p:nvGrpSpPr>
        <p:grpSpPr>
          <a:xfrm>
            <a:off x="457315" y="4311142"/>
            <a:ext cx="602564" cy="377174"/>
            <a:chOff x="457200" y="1466425"/>
            <a:chExt cx="776900" cy="486300"/>
          </a:xfrm>
        </p:grpSpPr>
        <p:sp>
          <p:nvSpPr>
            <p:cNvPr id="395" name="Google Shape;395;p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08</a:t>
              </a:r>
              <a:endParaRPr sz="2000" b="0" i="0" u="none" strike="noStrike" cap="none">
                <a:solidFill>
                  <a:srgbClr val="FFFFFF"/>
                </a:solidFill>
                <a:latin typeface="Roboto Light"/>
                <a:ea typeface="Roboto Light"/>
                <a:cs typeface="Roboto Light"/>
                <a:sym typeface="Roboto Light"/>
              </a:endParaRPr>
            </a:p>
          </p:txBody>
        </p:sp>
        <p:sp>
          <p:nvSpPr>
            <p:cNvPr id="396" name="Google Shape;396;p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7" name="Google Shape;397;p80"/>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80"/>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9" name="Google Shape;399;p80"/>
          <p:cNvGrpSpPr/>
          <p:nvPr/>
        </p:nvGrpSpPr>
        <p:grpSpPr>
          <a:xfrm>
            <a:off x="457377" y="2996663"/>
            <a:ext cx="602564" cy="377174"/>
            <a:chOff x="457200" y="1466425"/>
            <a:chExt cx="776900" cy="486300"/>
          </a:xfrm>
        </p:grpSpPr>
        <p:sp>
          <p:nvSpPr>
            <p:cNvPr id="400" name="Google Shape;400;p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05</a:t>
              </a:r>
              <a:endParaRPr sz="2000" b="0" i="0" u="none" strike="noStrike" cap="none">
                <a:solidFill>
                  <a:srgbClr val="FFFFFF"/>
                </a:solidFill>
                <a:latin typeface="Roboto Light"/>
                <a:ea typeface="Roboto Light"/>
                <a:cs typeface="Roboto Light"/>
                <a:sym typeface="Roboto Light"/>
              </a:endParaRPr>
            </a:p>
          </p:txBody>
        </p:sp>
        <p:sp>
          <p:nvSpPr>
            <p:cNvPr id="401" name="Google Shape;401;p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2" name="Google Shape;402;p80"/>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80"/>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4" name="Google Shape;404;p80"/>
          <p:cNvGrpSpPr/>
          <p:nvPr/>
        </p:nvGrpSpPr>
        <p:grpSpPr>
          <a:xfrm>
            <a:off x="457265" y="3434767"/>
            <a:ext cx="602564" cy="377174"/>
            <a:chOff x="457200" y="1466425"/>
            <a:chExt cx="776900" cy="486300"/>
          </a:xfrm>
        </p:grpSpPr>
        <p:sp>
          <p:nvSpPr>
            <p:cNvPr id="405" name="Google Shape;405;p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06</a:t>
              </a:r>
              <a:endParaRPr sz="2000" b="0" i="0" u="none" strike="noStrike" cap="none">
                <a:solidFill>
                  <a:srgbClr val="FFFFFF"/>
                </a:solidFill>
                <a:latin typeface="Roboto Light"/>
                <a:ea typeface="Roboto Light"/>
                <a:cs typeface="Roboto Light"/>
                <a:sym typeface="Roboto Light"/>
              </a:endParaRPr>
            </a:p>
          </p:txBody>
        </p:sp>
        <p:sp>
          <p:nvSpPr>
            <p:cNvPr id="406" name="Google Shape;406;p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7" name="Google Shape;407;p80"/>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 name="Google Shape;408;p80"/>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9" name="Google Shape;409;p80"/>
          <p:cNvGrpSpPr/>
          <p:nvPr/>
        </p:nvGrpSpPr>
        <p:grpSpPr>
          <a:xfrm>
            <a:off x="457402" y="2135288"/>
            <a:ext cx="602564" cy="377174"/>
            <a:chOff x="457200" y="1466425"/>
            <a:chExt cx="776900" cy="486300"/>
          </a:xfrm>
        </p:grpSpPr>
        <p:sp>
          <p:nvSpPr>
            <p:cNvPr id="410" name="Google Shape;410;p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03</a:t>
              </a:r>
              <a:endParaRPr sz="2000" b="0" i="0" u="none" strike="noStrike" cap="none">
                <a:solidFill>
                  <a:srgbClr val="FFFFFF"/>
                </a:solidFill>
                <a:latin typeface="Roboto Light"/>
                <a:ea typeface="Roboto Light"/>
                <a:cs typeface="Roboto Light"/>
                <a:sym typeface="Roboto Light"/>
              </a:endParaRPr>
            </a:p>
          </p:txBody>
        </p:sp>
        <p:sp>
          <p:nvSpPr>
            <p:cNvPr id="411" name="Google Shape;411;p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2" name="Google Shape;412;p80"/>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Google Shape;413;p80"/>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4" name="Google Shape;414;p80"/>
          <p:cNvGrpSpPr/>
          <p:nvPr/>
        </p:nvGrpSpPr>
        <p:grpSpPr>
          <a:xfrm>
            <a:off x="457290" y="2573392"/>
            <a:ext cx="602564" cy="377174"/>
            <a:chOff x="457200" y="1466425"/>
            <a:chExt cx="776900" cy="486300"/>
          </a:xfrm>
        </p:grpSpPr>
        <p:sp>
          <p:nvSpPr>
            <p:cNvPr id="415" name="Google Shape;415;p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04</a:t>
              </a:r>
              <a:endParaRPr sz="2000" b="0" i="0" u="none" strike="noStrike" cap="none">
                <a:solidFill>
                  <a:srgbClr val="FFFFFF"/>
                </a:solidFill>
                <a:latin typeface="Roboto Light"/>
                <a:ea typeface="Roboto Light"/>
                <a:cs typeface="Roboto Light"/>
                <a:sym typeface="Roboto Light"/>
              </a:endParaRPr>
            </a:p>
          </p:txBody>
        </p:sp>
        <p:sp>
          <p:nvSpPr>
            <p:cNvPr id="416" name="Google Shape;416;p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7" name="Google Shape;417;p80"/>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80"/>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9" name="Google Shape;419;p80"/>
          <p:cNvGrpSpPr/>
          <p:nvPr/>
        </p:nvGrpSpPr>
        <p:grpSpPr>
          <a:xfrm>
            <a:off x="457352" y="1258913"/>
            <a:ext cx="602564" cy="377174"/>
            <a:chOff x="457200" y="1466425"/>
            <a:chExt cx="776900" cy="486300"/>
          </a:xfrm>
        </p:grpSpPr>
        <p:sp>
          <p:nvSpPr>
            <p:cNvPr id="420" name="Google Shape;420;p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01</a:t>
              </a:r>
              <a:endParaRPr sz="2000" b="0" i="0" u="none" strike="noStrike" cap="none">
                <a:solidFill>
                  <a:srgbClr val="FFFFFF"/>
                </a:solidFill>
                <a:latin typeface="Roboto Light"/>
                <a:ea typeface="Roboto Light"/>
                <a:cs typeface="Roboto Light"/>
                <a:sym typeface="Roboto Light"/>
              </a:endParaRPr>
            </a:p>
          </p:txBody>
        </p:sp>
        <p:sp>
          <p:nvSpPr>
            <p:cNvPr id="421" name="Google Shape;421;p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2" name="Google Shape;422;p80"/>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80"/>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4" name="Google Shape;424;p80"/>
          <p:cNvGrpSpPr/>
          <p:nvPr/>
        </p:nvGrpSpPr>
        <p:grpSpPr>
          <a:xfrm>
            <a:off x="457240" y="1697017"/>
            <a:ext cx="602564" cy="377174"/>
            <a:chOff x="457200" y="1466425"/>
            <a:chExt cx="776900" cy="486300"/>
          </a:xfrm>
        </p:grpSpPr>
        <p:sp>
          <p:nvSpPr>
            <p:cNvPr id="425" name="Google Shape;425;p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02</a:t>
              </a:r>
              <a:endParaRPr sz="2000" b="0" i="0" u="none" strike="noStrike" cap="none">
                <a:solidFill>
                  <a:srgbClr val="FFFFFF"/>
                </a:solidFill>
                <a:latin typeface="Roboto Light"/>
                <a:ea typeface="Roboto Light"/>
                <a:cs typeface="Roboto Light"/>
                <a:sym typeface="Roboto Light"/>
              </a:endParaRPr>
            </a:p>
          </p:txBody>
        </p:sp>
        <p:sp>
          <p:nvSpPr>
            <p:cNvPr id="426" name="Google Shape;426;p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7" name="Google Shape;427;p80"/>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28"/>
        <p:cNvGrpSpPr/>
        <p:nvPr/>
      </p:nvGrpSpPr>
      <p:grpSpPr>
        <a:xfrm>
          <a:off x="0" y="0"/>
          <a:ext cx="0" cy="0"/>
          <a:chOff x="0" y="0"/>
          <a:chExt cx="0" cy="0"/>
        </a:xfrm>
      </p:grpSpPr>
      <p:sp>
        <p:nvSpPr>
          <p:cNvPr id="429" name="Google Shape;429;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431" name="Google Shape;431;p81"/>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432" name="Google Shape;432;p81"/>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433" name="Google Shape;433;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4" name="Google Shape;434;p81"/>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5" name="Google Shape;435;p81"/>
          <p:cNvGrpSpPr/>
          <p:nvPr/>
        </p:nvGrpSpPr>
        <p:grpSpPr>
          <a:xfrm>
            <a:off x="457427" y="3873038"/>
            <a:ext cx="602564" cy="377174"/>
            <a:chOff x="457200" y="1466425"/>
            <a:chExt cx="776900" cy="486300"/>
          </a:xfrm>
        </p:grpSpPr>
        <p:sp>
          <p:nvSpPr>
            <p:cNvPr id="436" name="Google Shape;436;p81"/>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07</a:t>
              </a:r>
              <a:endParaRPr sz="2000" b="0" i="0" u="none" strike="noStrike" cap="none">
                <a:solidFill>
                  <a:srgbClr val="FFFFFF"/>
                </a:solidFill>
                <a:latin typeface="Roboto Light"/>
                <a:ea typeface="Roboto Light"/>
                <a:cs typeface="Roboto Light"/>
                <a:sym typeface="Roboto Light"/>
              </a:endParaRPr>
            </a:p>
          </p:txBody>
        </p:sp>
        <p:sp>
          <p:nvSpPr>
            <p:cNvPr id="437" name="Google Shape;437;p81"/>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8" name="Google Shape;438;p81"/>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81"/>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0" name="Google Shape;440;p81"/>
          <p:cNvGrpSpPr/>
          <p:nvPr/>
        </p:nvGrpSpPr>
        <p:grpSpPr>
          <a:xfrm>
            <a:off x="457315" y="4311142"/>
            <a:ext cx="602564" cy="377174"/>
            <a:chOff x="457200" y="1466425"/>
            <a:chExt cx="776900" cy="486300"/>
          </a:xfrm>
        </p:grpSpPr>
        <p:sp>
          <p:nvSpPr>
            <p:cNvPr id="441" name="Google Shape;441;p8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08</a:t>
              </a:r>
              <a:endParaRPr sz="2000" b="0" i="0" u="none" strike="noStrike" cap="none">
                <a:solidFill>
                  <a:srgbClr val="FFFFFF"/>
                </a:solidFill>
                <a:latin typeface="Roboto Light"/>
                <a:ea typeface="Roboto Light"/>
                <a:cs typeface="Roboto Light"/>
                <a:sym typeface="Roboto Light"/>
              </a:endParaRPr>
            </a:p>
          </p:txBody>
        </p:sp>
        <p:sp>
          <p:nvSpPr>
            <p:cNvPr id="442" name="Google Shape;442;p8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3" name="Google Shape;443;p81"/>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Google Shape;444;p81"/>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5" name="Google Shape;445;p81"/>
          <p:cNvGrpSpPr/>
          <p:nvPr/>
        </p:nvGrpSpPr>
        <p:grpSpPr>
          <a:xfrm>
            <a:off x="457377" y="2996663"/>
            <a:ext cx="602564" cy="377174"/>
            <a:chOff x="457200" y="1466425"/>
            <a:chExt cx="776900" cy="486300"/>
          </a:xfrm>
        </p:grpSpPr>
        <p:sp>
          <p:nvSpPr>
            <p:cNvPr id="446" name="Google Shape;446;p81"/>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05</a:t>
              </a:r>
              <a:endParaRPr sz="2000" b="0" i="0" u="none" strike="noStrike" cap="none">
                <a:solidFill>
                  <a:srgbClr val="FFFFFF"/>
                </a:solidFill>
                <a:latin typeface="Roboto Light"/>
                <a:ea typeface="Roboto Light"/>
                <a:cs typeface="Roboto Light"/>
                <a:sym typeface="Roboto Light"/>
              </a:endParaRPr>
            </a:p>
          </p:txBody>
        </p:sp>
        <p:sp>
          <p:nvSpPr>
            <p:cNvPr id="447" name="Google Shape;447;p81"/>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8" name="Google Shape;448;p81"/>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81"/>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0" name="Google Shape;450;p81"/>
          <p:cNvGrpSpPr/>
          <p:nvPr/>
        </p:nvGrpSpPr>
        <p:grpSpPr>
          <a:xfrm>
            <a:off x="457265" y="3434767"/>
            <a:ext cx="602564" cy="377174"/>
            <a:chOff x="457200" y="1466425"/>
            <a:chExt cx="776900" cy="486300"/>
          </a:xfrm>
        </p:grpSpPr>
        <p:sp>
          <p:nvSpPr>
            <p:cNvPr id="451" name="Google Shape;451;p81"/>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06</a:t>
              </a:r>
              <a:endParaRPr sz="2000" b="0" i="0" u="none" strike="noStrike" cap="none">
                <a:solidFill>
                  <a:srgbClr val="FFFFFF"/>
                </a:solidFill>
                <a:latin typeface="Roboto Light"/>
                <a:ea typeface="Roboto Light"/>
                <a:cs typeface="Roboto Light"/>
                <a:sym typeface="Roboto Light"/>
              </a:endParaRPr>
            </a:p>
          </p:txBody>
        </p:sp>
        <p:sp>
          <p:nvSpPr>
            <p:cNvPr id="452" name="Google Shape;452;p81"/>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3" name="Google Shape;453;p81"/>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4" name="Google Shape;454;p81"/>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5" name="Google Shape;455;p81"/>
          <p:cNvGrpSpPr/>
          <p:nvPr/>
        </p:nvGrpSpPr>
        <p:grpSpPr>
          <a:xfrm>
            <a:off x="457402" y="2135288"/>
            <a:ext cx="602564" cy="377174"/>
            <a:chOff x="457200" y="1466425"/>
            <a:chExt cx="776900" cy="486300"/>
          </a:xfrm>
        </p:grpSpPr>
        <p:sp>
          <p:nvSpPr>
            <p:cNvPr id="456" name="Google Shape;456;p81"/>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03</a:t>
              </a:r>
              <a:endParaRPr sz="2000" b="0" i="0" u="none" strike="noStrike" cap="none">
                <a:solidFill>
                  <a:srgbClr val="FFFFFF"/>
                </a:solidFill>
                <a:latin typeface="Roboto Light"/>
                <a:ea typeface="Roboto Light"/>
                <a:cs typeface="Roboto Light"/>
                <a:sym typeface="Roboto Light"/>
              </a:endParaRPr>
            </a:p>
          </p:txBody>
        </p:sp>
        <p:sp>
          <p:nvSpPr>
            <p:cNvPr id="457" name="Google Shape;457;p81"/>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8" name="Google Shape;458;p81"/>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9" name="Google Shape;459;p81"/>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0" name="Google Shape;460;p81"/>
          <p:cNvGrpSpPr/>
          <p:nvPr/>
        </p:nvGrpSpPr>
        <p:grpSpPr>
          <a:xfrm>
            <a:off x="457290" y="2573392"/>
            <a:ext cx="602564" cy="377174"/>
            <a:chOff x="457200" y="1466425"/>
            <a:chExt cx="776900" cy="486300"/>
          </a:xfrm>
        </p:grpSpPr>
        <p:sp>
          <p:nvSpPr>
            <p:cNvPr id="461" name="Google Shape;461;p8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04</a:t>
              </a:r>
              <a:endParaRPr sz="2000" b="0" i="0" u="none" strike="noStrike" cap="none">
                <a:solidFill>
                  <a:srgbClr val="FFFFFF"/>
                </a:solidFill>
                <a:latin typeface="Roboto Light"/>
                <a:ea typeface="Roboto Light"/>
                <a:cs typeface="Roboto Light"/>
                <a:sym typeface="Roboto Light"/>
              </a:endParaRPr>
            </a:p>
          </p:txBody>
        </p:sp>
        <p:sp>
          <p:nvSpPr>
            <p:cNvPr id="462" name="Google Shape;462;p8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3" name="Google Shape;463;p81"/>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81"/>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5" name="Google Shape;465;p81"/>
          <p:cNvGrpSpPr/>
          <p:nvPr/>
        </p:nvGrpSpPr>
        <p:grpSpPr>
          <a:xfrm>
            <a:off x="457352" y="1258913"/>
            <a:ext cx="602564" cy="377174"/>
            <a:chOff x="457200" y="1466425"/>
            <a:chExt cx="776900" cy="486300"/>
          </a:xfrm>
        </p:grpSpPr>
        <p:sp>
          <p:nvSpPr>
            <p:cNvPr id="466" name="Google Shape;466;p81"/>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01</a:t>
              </a:r>
              <a:endParaRPr sz="2000" b="0" i="0" u="none" strike="noStrike" cap="none">
                <a:solidFill>
                  <a:srgbClr val="FFFFFF"/>
                </a:solidFill>
                <a:latin typeface="Roboto Light"/>
                <a:ea typeface="Roboto Light"/>
                <a:cs typeface="Roboto Light"/>
                <a:sym typeface="Roboto Light"/>
              </a:endParaRPr>
            </a:p>
          </p:txBody>
        </p:sp>
        <p:sp>
          <p:nvSpPr>
            <p:cNvPr id="467" name="Google Shape;467;p81"/>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8" name="Google Shape;468;p81"/>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81"/>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0" name="Google Shape;470;p81"/>
          <p:cNvGrpSpPr/>
          <p:nvPr/>
        </p:nvGrpSpPr>
        <p:grpSpPr>
          <a:xfrm>
            <a:off x="457240" y="1697017"/>
            <a:ext cx="602564" cy="377174"/>
            <a:chOff x="457200" y="1466425"/>
            <a:chExt cx="776900" cy="486300"/>
          </a:xfrm>
        </p:grpSpPr>
        <p:sp>
          <p:nvSpPr>
            <p:cNvPr id="471" name="Google Shape;471;p81"/>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02</a:t>
              </a:r>
              <a:endParaRPr sz="2000" b="0" i="0" u="none" strike="noStrike" cap="none">
                <a:solidFill>
                  <a:srgbClr val="FFFFFF"/>
                </a:solidFill>
                <a:latin typeface="Roboto Light"/>
                <a:ea typeface="Roboto Light"/>
                <a:cs typeface="Roboto Light"/>
                <a:sym typeface="Roboto Light"/>
              </a:endParaRPr>
            </a:p>
          </p:txBody>
        </p:sp>
        <p:sp>
          <p:nvSpPr>
            <p:cNvPr id="472" name="Google Shape;472;p81"/>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3" name="Google Shape;473;p81"/>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4"/>
        <p:cNvGrpSpPr/>
        <p:nvPr/>
      </p:nvGrpSpPr>
      <p:grpSpPr>
        <a:xfrm>
          <a:off x="0" y="0"/>
          <a:ext cx="0" cy="0"/>
          <a:chOff x="0" y="0"/>
          <a:chExt cx="0" cy="0"/>
        </a:xfrm>
      </p:grpSpPr>
      <p:sp>
        <p:nvSpPr>
          <p:cNvPr id="475" name="Google Shape;47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477" name="Google Shape;477;p82"/>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478" name="Google Shape;478;p82"/>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479" name="Google Shape;479;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80" name="Google Shape;480;p82"/>
          <p:cNvGrpSpPr/>
          <p:nvPr/>
        </p:nvGrpSpPr>
        <p:grpSpPr>
          <a:xfrm>
            <a:off x="457181" y="1345103"/>
            <a:ext cx="533372" cy="533480"/>
            <a:chOff x="457200" y="1378813"/>
            <a:chExt cx="695400" cy="695450"/>
          </a:xfrm>
        </p:grpSpPr>
        <p:sp>
          <p:nvSpPr>
            <p:cNvPr id="481" name="Google Shape;481;p8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Roboto Light"/>
                  <a:ea typeface="Roboto Light"/>
                  <a:cs typeface="Roboto Light"/>
                  <a:sym typeface="Roboto Light"/>
                </a:rPr>
                <a:t>01</a:t>
              </a:r>
              <a:endParaRPr sz="2100" b="0" i="0" u="none" strike="noStrike" cap="none">
                <a:solidFill>
                  <a:srgbClr val="000000"/>
                </a:solidFill>
                <a:latin typeface="Roboto Light"/>
                <a:ea typeface="Roboto Light"/>
                <a:cs typeface="Roboto Light"/>
                <a:sym typeface="Roboto Light"/>
              </a:endParaRPr>
            </a:p>
          </p:txBody>
        </p:sp>
        <p:sp>
          <p:nvSpPr>
            <p:cNvPr id="482" name="Google Shape;482;p82"/>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3" name="Google Shape;483;p82"/>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82"/>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85" name="Google Shape;485;p82"/>
          <p:cNvGrpSpPr/>
          <p:nvPr/>
        </p:nvGrpSpPr>
        <p:grpSpPr>
          <a:xfrm>
            <a:off x="3228956" y="1345103"/>
            <a:ext cx="533372" cy="533480"/>
            <a:chOff x="457200" y="1378813"/>
            <a:chExt cx="695400" cy="695450"/>
          </a:xfrm>
        </p:grpSpPr>
        <p:sp>
          <p:nvSpPr>
            <p:cNvPr id="486" name="Google Shape;486;p8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Roboto Light"/>
                  <a:ea typeface="Roboto Light"/>
                  <a:cs typeface="Roboto Light"/>
                  <a:sym typeface="Roboto Light"/>
                </a:rPr>
                <a:t>02</a:t>
              </a:r>
              <a:endParaRPr sz="2100" b="0" i="0" u="none" strike="noStrike" cap="none">
                <a:solidFill>
                  <a:srgbClr val="000000"/>
                </a:solidFill>
                <a:latin typeface="Roboto Light"/>
                <a:ea typeface="Roboto Light"/>
                <a:cs typeface="Roboto Light"/>
                <a:sym typeface="Roboto Light"/>
              </a:endParaRPr>
            </a:p>
          </p:txBody>
        </p:sp>
        <p:sp>
          <p:nvSpPr>
            <p:cNvPr id="487" name="Google Shape;487;p82"/>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8" name="Google Shape;488;p82"/>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82"/>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90" name="Google Shape;490;p82"/>
          <p:cNvGrpSpPr/>
          <p:nvPr/>
        </p:nvGrpSpPr>
        <p:grpSpPr>
          <a:xfrm>
            <a:off x="6134081" y="1345853"/>
            <a:ext cx="533372" cy="533480"/>
            <a:chOff x="457200" y="1378813"/>
            <a:chExt cx="695400" cy="695450"/>
          </a:xfrm>
        </p:grpSpPr>
        <p:sp>
          <p:nvSpPr>
            <p:cNvPr id="491" name="Google Shape;491;p8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Roboto Light"/>
                  <a:ea typeface="Roboto Light"/>
                  <a:cs typeface="Roboto Light"/>
                  <a:sym typeface="Roboto Light"/>
                </a:rPr>
                <a:t>03</a:t>
              </a:r>
              <a:endParaRPr sz="2100" b="0" i="0" u="none" strike="noStrike" cap="none">
                <a:solidFill>
                  <a:srgbClr val="000000"/>
                </a:solidFill>
                <a:latin typeface="Roboto Light"/>
                <a:ea typeface="Roboto Light"/>
                <a:cs typeface="Roboto Light"/>
                <a:sym typeface="Roboto Light"/>
              </a:endParaRPr>
            </a:p>
          </p:txBody>
        </p:sp>
        <p:sp>
          <p:nvSpPr>
            <p:cNvPr id="492" name="Google Shape;492;p82"/>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3" name="Google Shape;493;p82"/>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82"/>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95"/>
        <p:cNvGrpSpPr/>
        <p:nvPr/>
      </p:nvGrpSpPr>
      <p:grpSpPr>
        <a:xfrm>
          <a:off x="0" y="0"/>
          <a:ext cx="0" cy="0"/>
          <a:chOff x="0" y="0"/>
          <a:chExt cx="0" cy="0"/>
        </a:xfrm>
      </p:grpSpPr>
      <p:pic>
        <p:nvPicPr>
          <p:cNvPr id="496" name="Google Shape;496;p83"/>
          <p:cNvPicPr preferRelativeResize="0"/>
          <p:nvPr/>
        </p:nvPicPr>
        <p:blipFill rotWithShape="1">
          <a:blip r:embed="rId2">
            <a:alphaModFix/>
          </a:blip>
          <a:srcRect/>
          <a:stretch/>
        </p:blipFill>
        <p:spPr>
          <a:xfrm>
            <a:off x="4286263" y="1183050"/>
            <a:ext cx="827470" cy="3662574"/>
          </a:xfrm>
          <a:prstGeom prst="rect">
            <a:avLst/>
          </a:prstGeom>
          <a:noFill/>
          <a:ln>
            <a:noFill/>
          </a:ln>
        </p:spPr>
      </p:pic>
      <p:sp>
        <p:nvSpPr>
          <p:cNvPr id="497" name="Google Shape;497;p83"/>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 name="Google Shape;499;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00" name="Google Shape;500;p83"/>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501" name="Google Shape;501;p83"/>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502" name="Google Shape;502;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03" name="Google Shape;503;p83"/>
          <p:cNvGrpSpPr/>
          <p:nvPr/>
        </p:nvGrpSpPr>
        <p:grpSpPr>
          <a:xfrm>
            <a:off x="457206" y="1421303"/>
            <a:ext cx="533372" cy="533480"/>
            <a:chOff x="457200" y="1378813"/>
            <a:chExt cx="695400" cy="695450"/>
          </a:xfrm>
        </p:grpSpPr>
        <p:sp>
          <p:nvSpPr>
            <p:cNvPr id="504" name="Google Shape;504;p83"/>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Roboto Light"/>
                  <a:ea typeface="Roboto Light"/>
                  <a:cs typeface="Roboto Light"/>
                  <a:sym typeface="Roboto Light"/>
                </a:rPr>
                <a:t>01</a:t>
              </a:r>
              <a:endParaRPr sz="2100" b="0" i="0" u="none" strike="noStrike" cap="none">
                <a:solidFill>
                  <a:srgbClr val="000000"/>
                </a:solidFill>
                <a:latin typeface="Roboto Light"/>
                <a:ea typeface="Roboto Light"/>
                <a:cs typeface="Roboto Light"/>
                <a:sym typeface="Roboto Light"/>
              </a:endParaRPr>
            </a:p>
          </p:txBody>
        </p:sp>
        <p:sp>
          <p:nvSpPr>
            <p:cNvPr id="505" name="Google Shape;505;p83"/>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6" name="Google Shape;506;p83"/>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83"/>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8" name="Google Shape;508;p83"/>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9" name="Google Shape;509;p83"/>
          <p:cNvGrpSpPr/>
          <p:nvPr/>
        </p:nvGrpSpPr>
        <p:grpSpPr>
          <a:xfrm>
            <a:off x="4936306" y="1423553"/>
            <a:ext cx="533372" cy="533480"/>
            <a:chOff x="457200" y="1378813"/>
            <a:chExt cx="695400" cy="695450"/>
          </a:xfrm>
        </p:grpSpPr>
        <p:sp>
          <p:nvSpPr>
            <p:cNvPr id="510" name="Google Shape;510;p83"/>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FFFFFF"/>
                  </a:solidFill>
                  <a:latin typeface="Roboto Light"/>
                  <a:ea typeface="Roboto Light"/>
                  <a:cs typeface="Roboto Light"/>
                  <a:sym typeface="Roboto Light"/>
                </a:rPr>
                <a:t>02</a:t>
              </a:r>
              <a:endParaRPr sz="2100" b="0" i="0" u="none" strike="noStrike" cap="none">
                <a:solidFill>
                  <a:srgbClr val="FFFFFF"/>
                </a:solidFill>
                <a:latin typeface="Roboto Light"/>
                <a:ea typeface="Roboto Light"/>
                <a:cs typeface="Roboto Light"/>
                <a:sym typeface="Roboto Light"/>
              </a:endParaRPr>
            </a:p>
          </p:txBody>
        </p:sp>
        <p:sp>
          <p:nvSpPr>
            <p:cNvPr id="511" name="Google Shape;511;p83"/>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2" name="Google Shape;512;p83"/>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83"/>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3"/>
        <p:cNvGrpSpPr/>
        <p:nvPr/>
      </p:nvGrpSpPr>
      <p:grpSpPr>
        <a:xfrm>
          <a:off x="0" y="0"/>
          <a:ext cx="0" cy="0"/>
          <a:chOff x="0" y="0"/>
          <a:chExt cx="0" cy="0"/>
        </a:xfrm>
      </p:grpSpPr>
      <p:sp>
        <p:nvSpPr>
          <p:cNvPr id="24" name="Google Shape;24;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6" name="Google Shape;26;p57"/>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27" name="Google Shape;27;p57"/>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28" name="Google Shape;28;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57"/>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14"/>
        <p:cNvGrpSpPr/>
        <p:nvPr/>
      </p:nvGrpSpPr>
      <p:grpSpPr>
        <a:xfrm>
          <a:off x="0" y="0"/>
          <a:ext cx="0" cy="0"/>
          <a:chOff x="0" y="0"/>
          <a:chExt cx="0" cy="0"/>
        </a:xfrm>
      </p:grpSpPr>
      <p:sp>
        <p:nvSpPr>
          <p:cNvPr id="515" name="Google Shape;515;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17" name="Google Shape;517;p84"/>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518" name="Google Shape;518;p84"/>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519" name="Google Shape;519;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0" name="Google Shape;520;p84"/>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01</a:t>
            </a:r>
            <a:endParaRPr sz="4800" b="0" i="0" u="none" strike="noStrike" cap="none">
              <a:solidFill>
                <a:srgbClr val="000000"/>
              </a:solidFill>
              <a:latin typeface="Roboto Light"/>
              <a:ea typeface="Roboto Light"/>
              <a:cs typeface="Roboto Light"/>
              <a:sym typeface="Roboto Light"/>
            </a:endParaRPr>
          </a:p>
        </p:txBody>
      </p:sp>
      <p:sp>
        <p:nvSpPr>
          <p:cNvPr id="521" name="Google Shape;521;p84"/>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84"/>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84"/>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84"/>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84"/>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02</a:t>
            </a:r>
            <a:endParaRPr sz="4800" b="0" i="0" u="none" strike="noStrike" cap="none">
              <a:solidFill>
                <a:srgbClr val="000000"/>
              </a:solidFill>
              <a:latin typeface="Roboto Light"/>
              <a:ea typeface="Roboto Light"/>
              <a:cs typeface="Roboto Light"/>
              <a:sym typeface="Roboto Light"/>
            </a:endParaRPr>
          </a:p>
        </p:txBody>
      </p:sp>
      <p:sp>
        <p:nvSpPr>
          <p:cNvPr id="526" name="Google Shape;526;p84"/>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03</a:t>
            </a:r>
            <a:endParaRPr sz="4800" b="0" i="0" u="none" strike="noStrike" cap="none">
              <a:solidFill>
                <a:srgbClr val="000000"/>
              </a:solidFill>
              <a:latin typeface="Roboto Light"/>
              <a:ea typeface="Roboto Light"/>
              <a:cs typeface="Roboto Light"/>
              <a:sym typeface="Roboto Light"/>
            </a:endParaRPr>
          </a:p>
        </p:txBody>
      </p:sp>
      <p:sp>
        <p:nvSpPr>
          <p:cNvPr id="527" name="Google Shape;527;p84"/>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84"/>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84"/>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84"/>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84"/>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04</a:t>
            </a:r>
            <a:endParaRPr sz="4800" b="0" i="0" u="none" strike="noStrike" cap="none">
              <a:solidFill>
                <a:srgbClr val="000000"/>
              </a:solidFill>
              <a:latin typeface="Roboto Light"/>
              <a:ea typeface="Roboto Light"/>
              <a:cs typeface="Roboto Light"/>
              <a:sym typeface="Roboto Light"/>
            </a:endParaRPr>
          </a:p>
        </p:txBody>
      </p:sp>
      <p:sp>
        <p:nvSpPr>
          <p:cNvPr id="532" name="Google Shape;532;p84"/>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05</a:t>
            </a:r>
            <a:endParaRPr sz="4800" b="0" i="0" u="none" strike="noStrike" cap="none">
              <a:solidFill>
                <a:srgbClr val="000000"/>
              </a:solidFill>
              <a:latin typeface="Roboto Light"/>
              <a:ea typeface="Roboto Light"/>
              <a:cs typeface="Roboto Light"/>
              <a:sym typeface="Roboto Light"/>
            </a:endParaRPr>
          </a:p>
        </p:txBody>
      </p:sp>
      <p:sp>
        <p:nvSpPr>
          <p:cNvPr id="533" name="Google Shape;533;p84"/>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84"/>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84"/>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6" name="Google Shape;536;p84"/>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marR="0" lvl="0" algn="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7" name="Google Shape;537;p84"/>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8" name="Google Shape;538;p84"/>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marR="0" lvl="0" algn="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84"/>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guide id="2" pos="5460">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40"/>
        <p:cNvGrpSpPr/>
        <p:nvPr/>
      </p:nvGrpSpPr>
      <p:grpSpPr>
        <a:xfrm>
          <a:off x="0" y="0"/>
          <a:ext cx="0" cy="0"/>
          <a:chOff x="0" y="0"/>
          <a:chExt cx="0" cy="0"/>
        </a:xfrm>
      </p:grpSpPr>
      <p:sp>
        <p:nvSpPr>
          <p:cNvPr id="541" name="Google Shape;541;p8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44" name="Google Shape;544;p85"/>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545" name="Google Shape;545;p85"/>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546" name="Google Shape;546;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7" name="Google Shape;547;p8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8" name="Google Shape;548;p8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8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8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8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2" name="Google Shape;552;p8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3" name="Google Shape;553;p8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54" name="Google Shape;554;p85"/>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55" name="Google Shape;555;p85"/>
          <p:cNvPicPr preferRelativeResize="0"/>
          <p:nvPr/>
        </p:nvPicPr>
        <p:blipFill rotWithShape="1">
          <a:blip r:embed="rId3">
            <a:alphaModFix/>
          </a:blip>
          <a:srcRect t="227" b="237"/>
          <a:stretch/>
        </p:blipFill>
        <p:spPr>
          <a:xfrm>
            <a:off x="429768" y="2227098"/>
            <a:ext cx="785566" cy="606900"/>
          </a:xfrm>
          <a:prstGeom prst="rect">
            <a:avLst/>
          </a:prstGeom>
          <a:noFill/>
          <a:ln>
            <a:noFill/>
          </a:ln>
        </p:spPr>
      </p:pic>
      <p:pic>
        <p:nvPicPr>
          <p:cNvPr id="556" name="Google Shape;556;p85"/>
          <p:cNvPicPr preferRelativeResize="0"/>
          <p:nvPr/>
        </p:nvPicPr>
        <p:blipFill rotWithShape="1">
          <a:blip r:embed="rId3">
            <a:alphaModFix/>
          </a:blip>
          <a:srcRect t="227" b="237"/>
          <a:stretch/>
        </p:blipFill>
        <p:spPr>
          <a:xfrm>
            <a:off x="432306" y="3916573"/>
            <a:ext cx="785566" cy="606900"/>
          </a:xfrm>
          <a:prstGeom prst="rect">
            <a:avLst/>
          </a:prstGeom>
          <a:noFill/>
          <a:ln>
            <a:noFill/>
          </a:ln>
        </p:spPr>
      </p:pic>
      <p:pic>
        <p:nvPicPr>
          <p:cNvPr id="557" name="Google Shape;557;p85"/>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58"/>
        <p:cNvGrpSpPr/>
        <p:nvPr/>
      </p:nvGrpSpPr>
      <p:grpSpPr>
        <a:xfrm>
          <a:off x="0" y="0"/>
          <a:ext cx="0" cy="0"/>
          <a:chOff x="0" y="0"/>
          <a:chExt cx="0" cy="0"/>
        </a:xfrm>
      </p:grpSpPr>
      <p:sp>
        <p:nvSpPr>
          <p:cNvPr id="559" name="Google Shape;559;p8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1" name="Google Shape;561;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62" name="Google Shape;562;p86"/>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563" name="Google Shape;563;p86"/>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564" name="Google Shape;564;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5" name="Google Shape;565;p8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8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8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8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8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0" name="Google Shape;570;p8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1" name="Google Shape;571;p8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72" name="Google Shape;572;p86"/>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73" name="Google Shape;573;p86"/>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74" name="Google Shape;574;p86"/>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75" name="Google Shape;575;p86"/>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76"/>
        <p:cNvGrpSpPr/>
        <p:nvPr/>
      </p:nvGrpSpPr>
      <p:grpSpPr>
        <a:xfrm>
          <a:off x="0" y="0"/>
          <a:ext cx="0" cy="0"/>
          <a:chOff x="0" y="0"/>
          <a:chExt cx="0" cy="0"/>
        </a:xfrm>
      </p:grpSpPr>
      <p:sp>
        <p:nvSpPr>
          <p:cNvPr id="577" name="Google Shape;577;p8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9" name="Google Shape;579;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80" name="Google Shape;580;p87"/>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581" name="Google Shape;581;p87"/>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582" name="Google Shape;582;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3" name="Google Shape;583;p87"/>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4" name="Google Shape;584;p8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8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8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87"/>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8" name="Google Shape;588;p87"/>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9" name="Google Shape;589;p87"/>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90" name="Google Shape;590;p87"/>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91" name="Google Shape;591;p87"/>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92" name="Google Shape;592;p87"/>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93" name="Google Shape;593;p87"/>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94"/>
        <p:cNvGrpSpPr/>
        <p:nvPr/>
      </p:nvGrpSpPr>
      <p:grpSpPr>
        <a:xfrm>
          <a:off x="0" y="0"/>
          <a:ext cx="0" cy="0"/>
          <a:chOff x="0" y="0"/>
          <a:chExt cx="0" cy="0"/>
        </a:xfrm>
      </p:grpSpPr>
      <p:sp>
        <p:nvSpPr>
          <p:cNvPr id="595" name="Google Shape;595;p8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98" name="Google Shape;598;p88"/>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599" name="Google Shape;599;p88"/>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600" name="Google Shape;600;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1" name="Google Shape;601;p8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2" name="Google Shape;602;p8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8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8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6" name="Google Shape;606;p8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7" name="Google Shape;607;p8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08" name="Google Shape;608;p88"/>
          <p:cNvPicPr preferRelativeResize="0"/>
          <p:nvPr/>
        </p:nvPicPr>
        <p:blipFill rotWithShape="1">
          <a:blip r:embed="rId2">
            <a:alphaModFix/>
          </a:blip>
          <a:srcRect t="475" b="464"/>
          <a:stretch/>
        </p:blipFill>
        <p:spPr>
          <a:xfrm>
            <a:off x="429768" y="1402811"/>
            <a:ext cx="785567" cy="606900"/>
          </a:xfrm>
          <a:prstGeom prst="rect">
            <a:avLst/>
          </a:prstGeom>
          <a:noFill/>
          <a:ln>
            <a:noFill/>
          </a:ln>
        </p:spPr>
      </p:pic>
      <p:pic>
        <p:nvPicPr>
          <p:cNvPr id="609" name="Google Shape;609;p88"/>
          <p:cNvPicPr preferRelativeResize="0"/>
          <p:nvPr/>
        </p:nvPicPr>
        <p:blipFill rotWithShape="1">
          <a:blip r:embed="rId2">
            <a:alphaModFix/>
          </a:blip>
          <a:srcRect t="475" b="464"/>
          <a:stretch/>
        </p:blipFill>
        <p:spPr>
          <a:xfrm>
            <a:off x="429768" y="2227098"/>
            <a:ext cx="785566" cy="606900"/>
          </a:xfrm>
          <a:prstGeom prst="rect">
            <a:avLst/>
          </a:prstGeom>
          <a:noFill/>
          <a:ln>
            <a:noFill/>
          </a:ln>
        </p:spPr>
      </p:pic>
      <p:pic>
        <p:nvPicPr>
          <p:cNvPr id="610" name="Google Shape;610;p88"/>
          <p:cNvPicPr preferRelativeResize="0"/>
          <p:nvPr/>
        </p:nvPicPr>
        <p:blipFill rotWithShape="1">
          <a:blip r:embed="rId2">
            <a:alphaModFix/>
          </a:blip>
          <a:srcRect t="475" b="464"/>
          <a:stretch/>
        </p:blipFill>
        <p:spPr>
          <a:xfrm>
            <a:off x="429768" y="3056198"/>
            <a:ext cx="785566" cy="606900"/>
          </a:xfrm>
          <a:prstGeom prst="rect">
            <a:avLst/>
          </a:prstGeom>
          <a:noFill/>
          <a:ln>
            <a:noFill/>
          </a:ln>
        </p:spPr>
      </p:pic>
      <p:pic>
        <p:nvPicPr>
          <p:cNvPr id="611" name="Google Shape;611;p88"/>
          <p:cNvPicPr preferRelativeResize="0"/>
          <p:nvPr/>
        </p:nvPicPr>
        <p:blipFill rotWithShape="1">
          <a:blip r:embed="rId2">
            <a:alphaModFix/>
          </a:blip>
          <a:srcRect t="475" b="464"/>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12"/>
        <p:cNvGrpSpPr/>
        <p:nvPr/>
      </p:nvGrpSpPr>
      <p:grpSpPr>
        <a:xfrm>
          <a:off x="0" y="0"/>
          <a:ext cx="0" cy="0"/>
          <a:chOff x="0" y="0"/>
          <a:chExt cx="0" cy="0"/>
        </a:xfrm>
      </p:grpSpPr>
      <p:sp>
        <p:nvSpPr>
          <p:cNvPr id="613" name="Google Shape;613;p8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5" name="Google Shape;615;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16" name="Google Shape;616;p89"/>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617" name="Google Shape;617;p8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cxnSp>
        <p:nvCxnSpPr>
          <p:cNvPr id="618" name="Google Shape;618;p89"/>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619" name="Google Shape;619;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8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8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8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8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8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5" name="Google Shape;625;p8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6" name="Google Shape;626;p8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7" name="Google Shape;627;p8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8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29" name="Google Shape;629;p89"/>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30" name="Google Shape;630;p89"/>
          <p:cNvPicPr preferRelativeResize="0"/>
          <p:nvPr/>
        </p:nvPicPr>
        <p:blipFill rotWithShape="1">
          <a:blip r:embed="rId3">
            <a:alphaModFix/>
          </a:blip>
          <a:srcRect t="227" b="237"/>
          <a:stretch/>
        </p:blipFill>
        <p:spPr>
          <a:xfrm>
            <a:off x="429768" y="2010348"/>
            <a:ext cx="785566" cy="606900"/>
          </a:xfrm>
          <a:prstGeom prst="rect">
            <a:avLst/>
          </a:prstGeom>
          <a:noFill/>
          <a:ln>
            <a:noFill/>
          </a:ln>
        </p:spPr>
      </p:pic>
      <p:pic>
        <p:nvPicPr>
          <p:cNvPr id="631" name="Google Shape;631;p89"/>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32" name="Google Shape;632;p89"/>
          <p:cNvPicPr preferRelativeResize="0"/>
          <p:nvPr/>
        </p:nvPicPr>
        <p:blipFill rotWithShape="1">
          <a:blip r:embed="rId3">
            <a:alphaModFix/>
          </a:blip>
          <a:srcRect t="227" b="237"/>
          <a:stretch/>
        </p:blipFill>
        <p:spPr>
          <a:xfrm>
            <a:off x="429768" y="3392773"/>
            <a:ext cx="785566" cy="606900"/>
          </a:xfrm>
          <a:prstGeom prst="rect">
            <a:avLst/>
          </a:prstGeom>
          <a:noFill/>
          <a:ln>
            <a:noFill/>
          </a:ln>
        </p:spPr>
      </p:pic>
      <p:pic>
        <p:nvPicPr>
          <p:cNvPr id="633" name="Google Shape;633;p89"/>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34"/>
        <p:cNvGrpSpPr/>
        <p:nvPr/>
      </p:nvGrpSpPr>
      <p:grpSpPr>
        <a:xfrm>
          <a:off x="0" y="0"/>
          <a:ext cx="0" cy="0"/>
          <a:chOff x="0" y="0"/>
          <a:chExt cx="0" cy="0"/>
        </a:xfrm>
      </p:grpSpPr>
      <p:sp>
        <p:nvSpPr>
          <p:cNvPr id="635" name="Google Shape;635;p9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7" name="Google Shape;637;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8" name="Google Shape;638;p90"/>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639" name="Google Shape;639;p90"/>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640" name="Google Shape;640;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1" name="Google Shape;641;p90"/>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2" name="Google Shape;642;p9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9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9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9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6" name="Google Shape;646;p9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7" name="Google Shape;647;p9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8" name="Google Shape;648;p9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9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50" name="Google Shape;650;p90"/>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51" name="Google Shape;651;p90"/>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52" name="Google Shape;652;p90"/>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53" name="Google Shape;653;p90"/>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54" name="Google Shape;654;p90"/>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55"/>
        <p:cNvGrpSpPr/>
        <p:nvPr/>
      </p:nvGrpSpPr>
      <p:grpSpPr>
        <a:xfrm>
          <a:off x="0" y="0"/>
          <a:ext cx="0" cy="0"/>
          <a:chOff x="0" y="0"/>
          <a:chExt cx="0" cy="0"/>
        </a:xfrm>
      </p:grpSpPr>
      <p:sp>
        <p:nvSpPr>
          <p:cNvPr id="656" name="Google Shape;656;p9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59" name="Google Shape;659;p91"/>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660" name="Google Shape;660;p91"/>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661" name="Google Shape;66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2" name="Google Shape;662;p91"/>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9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9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9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9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7" name="Google Shape;667;p91"/>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8" name="Google Shape;668;p91"/>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9" name="Google Shape;669;p9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9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71" name="Google Shape;671;p91"/>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72" name="Google Shape;672;p91"/>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73" name="Google Shape;673;p91"/>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74" name="Google Shape;674;p91"/>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75" name="Google Shape;675;p91"/>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76"/>
        <p:cNvGrpSpPr/>
        <p:nvPr/>
      </p:nvGrpSpPr>
      <p:grpSpPr>
        <a:xfrm>
          <a:off x="0" y="0"/>
          <a:ext cx="0" cy="0"/>
          <a:chOff x="0" y="0"/>
          <a:chExt cx="0" cy="0"/>
        </a:xfrm>
      </p:grpSpPr>
      <p:sp>
        <p:nvSpPr>
          <p:cNvPr id="677" name="Google Shape;677;p9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80" name="Google Shape;680;p92"/>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681" name="Google Shape;681;p92"/>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682" name="Google Shape;682;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9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4" name="Google Shape;684;p9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9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9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9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8" name="Google Shape;688;p9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9" name="Google Shape;689;p9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9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9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92" name="Google Shape;692;p92"/>
          <p:cNvPicPr preferRelativeResize="0"/>
          <p:nvPr/>
        </p:nvPicPr>
        <p:blipFill rotWithShape="1">
          <a:blip r:embed="rId2">
            <a:alphaModFix/>
          </a:blip>
          <a:srcRect t="475" b="464"/>
          <a:stretch/>
        </p:blipFill>
        <p:spPr>
          <a:xfrm>
            <a:off x="429768" y="1314036"/>
            <a:ext cx="785567" cy="606900"/>
          </a:xfrm>
          <a:prstGeom prst="rect">
            <a:avLst/>
          </a:prstGeom>
          <a:noFill/>
          <a:ln>
            <a:noFill/>
          </a:ln>
        </p:spPr>
      </p:pic>
      <p:pic>
        <p:nvPicPr>
          <p:cNvPr id="693" name="Google Shape;693;p92"/>
          <p:cNvPicPr preferRelativeResize="0"/>
          <p:nvPr/>
        </p:nvPicPr>
        <p:blipFill rotWithShape="1">
          <a:blip r:embed="rId2">
            <a:alphaModFix/>
          </a:blip>
          <a:srcRect t="475" b="464"/>
          <a:stretch/>
        </p:blipFill>
        <p:spPr>
          <a:xfrm>
            <a:off x="429768" y="2010348"/>
            <a:ext cx="785566" cy="606900"/>
          </a:xfrm>
          <a:prstGeom prst="rect">
            <a:avLst/>
          </a:prstGeom>
          <a:noFill/>
          <a:ln>
            <a:noFill/>
          </a:ln>
        </p:spPr>
      </p:pic>
      <p:pic>
        <p:nvPicPr>
          <p:cNvPr id="694" name="Google Shape;694;p92"/>
          <p:cNvPicPr preferRelativeResize="0"/>
          <p:nvPr/>
        </p:nvPicPr>
        <p:blipFill rotWithShape="1">
          <a:blip r:embed="rId2">
            <a:alphaModFix/>
          </a:blip>
          <a:srcRect t="475" b="464"/>
          <a:stretch/>
        </p:blipFill>
        <p:spPr>
          <a:xfrm>
            <a:off x="429768" y="2701248"/>
            <a:ext cx="785566" cy="606900"/>
          </a:xfrm>
          <a:prstGeom prst="rect">
            <a:avLst/>
          </a:prstGeom>
          <a:noFill/>
          <a:ln>
            <a:noFill/>
          </a:ln>
        </p:spPr>
      </p:pic>
      <p:pic>
        <p:nvPicPr>
          <p:cNvPr id="695" name="Google Shape;695;p92"/>
          <p:cNvPicPr preferRelativeResize="0"/>
          <p:nvPr/>
        </p:nvPicPr>
        <p:blipFill rotWithShape="1">
          <a:blip r:embed="rId2">
            <a:alphaModFix/>
          </a:blip>
          <a:srcRect t="475" b="464"/>
          <a:stretch/>
        </p:blipFill>
        <p:spPr>
          <a:xfrm>
            <a:off x="429768" y="3392773"/>
            <a:ext cx="785566" cy="606900"/>
          </a:xfrm>
          <a:prstGeom prst="rect">
            <a:avLst/>
          </a:prstGeom>
          <a:noFill/>
          <a:ln>
            <a:noFill/>
          </a:ln>
        </p:spPr>
      </p:pic>
      <p:pic>
        <p:nvPicPr>
          <p:cNvPr id="696" name="Google Shape;696;p92"/>
          <p:cNvPicPr preferRelativeResize="0"/>
          <p:nvPr/>
        </p:nvPicPr>
        <p:blipFill rotWithShape="1">
          <a:blip r:embed="rId2">
            <a:alphaModFix/>
          </a:blip>
          <a:srcRect t="475" b="464"/>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97"/>
        <p:cNvGrpSpPr/>
        <p:nvPr/>
      </p:nvGrpSpPr>
      <p:grpSpPr>
        <a:xfrm>
          <a:off x="0" y="0"/>
          <a:ext cx="0" cy="0"/>
          <a:chOff x="0" y="0"/>
          <a:chExt cx="0" cy="0"/>
        </a:xfrm>
      </p:grpSpPr>
      <p:sp>
        <p:nvSpPr>
          <p:cNvPr id="698" name="Google Shape;698;p9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0" name="Google Shape;7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701" name="Google Shape;701;p93"/>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702" name="Google Shape;702;p93"/>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703" name="Google Shape;703;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4" name="Google Shape;704;p9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5" name="Google Shape;705;p9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9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9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9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9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1" name="Google Shape;711;p9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9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9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9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15" name="Google Shape;715;p93"/>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6" name="Google Shape;716;p93"/>
          <p:cNvPicPr preferRelativeResize="0"/>
          <p:nvPr/>
        </p:nvPicPr>
        <p:blipFill rotWithShape="1">
          <a:blip r:embed="rId3">
            <a:alphaModFix/>
          </a:blip>
          <a:srcRect t="227" b="237"/>
          <a:stretch/>
        </p:blipFill>
        <p:spPr>
          <a:xfrm>
            <a:off x="429768" y="1848847"/>
            <a:ext cx="577805" cy="446400"/>
          </a:xfrm>
          <a:prstGeom prst="rect">
            <a:avLst/>
          </a:prstGeom>
          <a:noFill/>
          <a:ln>
            <a:noFill/>
          </a:ln>
        </p:spPr>
      </p:pic>
      <p:pic>
        <p:nvPicPr>
          <p:cNvPr id="717" name="Google Shape;717;p93"/>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18" name="Google Shape;718;p93"/>
          <p:cNvPicPr preferRelativeResize="0"/>
          <p:nvPr/>
        </p:nvPicPr>
        <p:blipFill rotWithShape="1">
          <a:blip r:embed="rId3">
            <a:alphaModFix/>
          </a:blip>
          <a:srcRect t="227" b="237"/>
          <a:stretch/>
        </p:blipFill>
        <p:spPr>
          <a:xfrm>
            <a:off x="429768" y="3040985"/>
            <a:ext cx="577805" cy="446400"/>
          </a:xfrm>
          <a:prstGeom prst="rect">
            <a:avLst/>
          </a:prstGeom>
          <a:noFill/>
          <a:ln>
            <a:noFill/>
          </a:ln>
        </p:spPr>
      </p:pic>
      <p:pic>
        <p:nvPicPr>
          <p:cNvPr id="719" name="Google Shape;719;p93"/>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0" name="Google Shape;720;p93"/>
          <p:cNvPicPr preferRelativeResize="0"/>
          <p:nvPr/>
        </p:nvPicPr>
        <p:blipFill rotWithShape="1">
          <a:blip r:embed="rId3">
            <a:alphaModFix/>
          </a:blip>
          <a:srcRect t="227" b="237"/>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30"/>
        <p:cNvGrpSpPr/>
        <p:nvPr/>
      </p:nvGrpSpPr>
      <p:grpSpPr>
        <a:xfrm>
          <a:off x="0" y="0"/>
          <a:ext cx="0" cy="0"/>
          <a:chOff x="0" y="0"/>
          <a:chExt cx="0" cy="0"/>
        </a:xfrm>
      </p:grpSpPr>
      <p:sp>
        <p:nvSpPr>
          <p:cNvPr id="31" name="Google Shape;31;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33" name="Google Shape;33;p58"/>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34" name="Google Shape;34;p58"/>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35" name="Google Shape;35;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 name="Google Shape;40;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Google Shape;42;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2" name="Google Shape;52;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53" name="Google Shape;53;p58"/>
          <p:cNvPicPr preferRelativeResize="0"/>
          <p:nvPr/>
        </p:nvPicPr>
        <p:blipFill rotWithShape="1">
          <a:blip r:embed="rId3">
            <a:alphaModFix/>
          </a:blip>
          <a:srcRect t="1047" b="1036"/>
          <a:stretch/>
        </p:blipFill>
        <p:spPr>
          <a:xfrm>
            <a:off x="429768" y="1709928"/>
            <a:ext cx="475488" cy="361371"/>
          </a:xfrm>
          <a:prstGeom prst="rect">
            <a:avLst/>
          </a:prstGeom>
          <a:noFill/>
          <a:ln>
            <a:noFill/>
          </a:ln>
        </p:spPr>
      </p:pic>
      <p:pic>
        <p:nvPicPr>
          <p:cNvPr id="54" name="Google Shape;54;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55" name="Google Shape;55;p58"/>
          <p:cNvPicPr preferRelativeResize="0"/>
          <p:nvPr/>
        </p:nvPicPr>
        <p:blipFill rotWithShape="1">
          <a:blip r:embed="rId3">
            <a:alphaModFix/>
          </a:blip>
          <a:srcRect t="1047" b="1036"/>
          <a:stretch/>
        </p:blipFill>
        <p:spPr>
          <a:xfrm>
            <a:off x="429768" y="2577303"/>
            <a:ext cx="475488" cy="361371"/>
          </a:xfrm>
          <a:prstGeom prst="rect">
            <a:avLst/>
          </a:prstGeom>
          <a:noFill/>
          <a:ln>
            <a:noFill/>
          </a:ln>
        </p:spPr>
      </p:pic>
      <p:pic>
        <p:nvPicPr>
          <p:cNvPr id="56" name="Google Shape;56;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57" name="Google Shape;57;p58"/>
          <p:cNvPicPr preferRelativeResize="0"/>
          <p:nvPr/>
        </p:nvPicPr>
        <p:blipFill rotWithShape="1">
          <a:blip r:embed="rId3">
            <a:alphaModFix/>
          </a:blip>
          <a:srcRect t="1047" b="1036"/>
          <a:stretch/>
        </p:blipFill>
        <p:spPr>
          <a:xfrm>
            <a:off x="429768" y="3438144"/>
            <a:ext cx="475488" cy="361371"/>
          </a:xfrm>
          <a:prstGeom prst="rect">
            <a:avLst/>
          </a:prstGeom>
          <a:noFill/>
          <a:ln>
            <a:noFill/>
          </a:ln>
        </p:spPr>
      </p:pic>
      <p:pic>
        <p:nvPicPr>
          <p:cNvPr id="58" name="Google Shape;58;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59" name="Google Shape;59;p58"/>
          <p:cNvPicPr preferRelativeResize="0"/>
          <p:nvPr/>
        </p:nvPicPr>
        <p:blipFill rotWithShape="1">
          <a:blip r:embed="rId3">
            <a:alphaModFix/>
          </a:blip>
          <a:srcRect t="1047" b="103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21"/>
        <p:cNvGrpSpPr/>
        <p:nvPr/>
      </p:nvGrpSpPr>
      <p:grpSpPr>
        <a:xfrm>
          <a:off x="0" y="0"/>
          <a:ext cx="0" cy="0"/>
          <a:chOff x="0" y="0"/>
          <a:chExt cx="0" cy="0"/>
        </a:xfrm>
      </p:grpSpPr>
      <p:sp>
        <p:nvSpPr>
          <p:cNvPr id="722" name="Google Shape;722;p9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725" name="Google Shape;725;p94"/>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726" name="Google Shape;726;p94"/>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727" name="Google Shape;727;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8" name="Google Shape;728;p9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9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9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9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9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9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9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9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9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9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9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39" name="Google Shape;739;p94"/>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40" name="Google Shape;740;p94"/>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41" name="Google Shape;741;p94"/>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42" name="Google Shape;742;p94"/>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43" name="Google Shape;743;p94"/>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44" name="Google Shape;744;p94"/>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45"/>
        <p:cNvGrpSpPr/>
        <p:nvPr/>
      </p:nvGrpSpPr>
      <p:grpSpPr>
        <a:xfrm>
          <a:off x="0" y="0"/>
          <a:ext cx="0" cy="0"/>
          <a:chOff x="0" y="0"/>
          <a:chExt cx="0" cy="0"/>
        </a:xfrm>
      </p:grpSpPr>
      <p:sp>
        <p:nvSpPr>
          <p:cNvPr id="746" name="Google Shape;746;p9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8" name="Google Shape;748;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749" name="Google Shape;749;p95"/>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750" name="Google Shape;750;p95"/>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751" name="Google Shape;751;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95"/>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9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9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9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95"/>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95"/>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95"/>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95"/>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95"/>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95"/>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2" name="Google Shape;762;p95"/>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63" name="Google Shape;763;p95"/>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64" name="Google Shape;764;p95"/>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65" name="Google Shape;765;p95"/>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66" name="Google Shape;766;p95"/>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67" name="Google Shape;767;p95"/>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68" name="Google Shape;768;p95"/>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69"/>
        <p:cNvGrpSpPr/>
        <p:nvPr/>
      </p:nvGrpSpPr>
      <p:grpSpPr>
        <a:xfrm>
          <a:off x="0" y="0"/>
          <a:ext cx="0" cy="0"/>
          <a:chOff x="0" y="0"/>
          <a:chExt cx="0" cy="0"/>
        </a:xfrm>
      </p:grpSpPr>
      <p:sp>
        <p:nvSpPr>
          <p:cNvPr id="770" name="Google Shape;770;p9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773" name="Google Shape;773;p96"/>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774" name="Google Shape;774;p96"/>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775" name="Google Shape;775;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9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9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9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9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9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9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9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9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4" name="Google Shape;784;p9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5" name="Google Shape;785;p9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9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87" name="Google Shape;787;p96"/>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88" name="Google Shape;788;p96"/>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89" name="Google Shape;789;p96"/>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90" name="Google Shape;790;p96"/>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91" name="Google Shape;791;p96"/>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92" name="Google Shape;792;p96"/>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93"/>
        <p:cNvGrpSpPr/>
        <p:nvPr/>
      </p:nvGrpSpPr>
      <p:grpSpPr>
        <a:xfrm>
          <a:off x="0" y="0"/>
          <a:ext cx="0" cy="0"/>
          <a:chOff x="0" y="0"/>
          <a:chExt cx="0" cy="0"/>
        </a:xfrm>
      </p:grpSpPr>
      <p:sp>
        <p:nvSpPr>
          <p:cNvPr id="794" name="Google Shape;794;p9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6" name="Google Shape;796;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797" name="Google Shape;797;p97"/>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798" name="Google Shape;798;p97"/>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799" name="Google Shape;799;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0" name="Google Shape;800;p9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1" name="Google Shape;801;p9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9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3" name="Google Shape;803;p9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9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5" name="Google Shape;805;p9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9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7" name="Google Shape;807;p9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9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9" name="Google Shape;809;p9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9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1" name="Google Shape;811;p9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9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13" name="Google Shape;813;p97"/>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14" name="Google Shape;814;p97"/>
          <p:cNvPicPr preferRelativeResize="0"/>
          <p:nvPr/>
        </p:nvPicPr>
        <p:blipFill rotWithShape="1">
          <a:blip r:embed="rId3">
            <a:alphaModFix/>
          </a:blip>
          <a:srcRect t="1047" b="1036"/>
          <a:stretch/>
        </p:blipFill>
        <p:spPr>
          <a:xfrm>
            <a:off x="429768" y="1709650"/>
            <a:ext cx="521208" cy="396118"/>
          </a:xfrm>
          <a:prstGeom prst="rect">
            <a:avLst/>
          </a:prstGeom>
          <a:noFill/>
          <a:ln>
            <a:noFill/>
          </a:ln>
        </p:spPr>
      </p:pic>
      <p:pic>
        <p:nvPicPr>
          <p:cNvPr id="815" name="Google Shape;815;p97"/>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16" name="Google Shape;816;p97"/>
          <p:cNvPicPr preferRelativeResize="0"/>
          <p:nvPr/>
        </p:nvPicPr>
        <p:blipFill rotWithShape="1">
          <a:blip r:embed="rId3">
            <a:alphaModFix/>
          </a:blip>
          <a:srcRect t="1047" b="1036"/>
          <a:stretch/>
        </p:blipFill>
        <p:spPr>
          <a:xfrm>
            <a:off x="429768" y="2755163"/>
            <a:ext cx="521208" cy="396118"/>
          </a:xfrm>
          <a:prstGeom prst="rect">
            <a:avLst/>
          </a:prstGeom>
          <a:noFill/>
          <a:ln>
            <a:noFill/>
          </a:ln>
        </p:spPr>
      </p:pic>
      <p:pic>
        <p:nvPicPr>
          <p:cNvPr id="817" name="Google Shape;817;p97"/>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8" name="Google Shape;818;p97"/>
          <p:cNvPicPr preferRelativeResize="0"/>
          <p:nvPr/>
        </p:nvPicPr>
        <p:blipFill rotWithShape="1">
          <a:blip r:embed="rId3">
            <a:alphaModFix/>
          </a:blip>
          <a:srcRect t="1380" b="1389"/>
          <a:stretch/>
        </p:blipFill>
        <p:spPr>
          <a:xfrm>
            <a:off x="429768" y="3794760"/>
            <a:ext cx="520980" cy="393192"/>
          </a:xfrm>
          <a:prstGeom prst="rect">
            <a:avLst/>
          </a:prstGeom>
          <a:noFill/>
          <a:ln>
            <a:noFill/>
          </a:ln>
        </p:spPr>
      </p:pic>
      <p:pic>
        <p:nvPicPr>
          <p:cNvPr id="819" name="Google Shape;819;p97"/>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20"/>
        <p:cNvGrpSpPr/>
        <p:nvPr/>
      </p:nvGrpSpPr>
      <p:grpSpPr>
        <a:xfrm>
          <a:off x="0" y="0"/>
          <a:ext cx="0" cy="0"/>
          <a:chOff x="0" y="0"/>
          <a:chExt cx="0" cy="0"/>
        </a:xfrm>
      </p:grpSpPr>
      <p:sp>
        <p:nvSpPr>
          <p:cNvPr id="821" name="Google Shape;821;p9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3" name="Google Shape;823;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824" name="Google Shape;824;p98"/>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825" name="Google Shape;825;p98"/>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826" name="Google Shape;82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9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8" name="Google Shape;828;p9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9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0" name="Google Shape;830;p9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9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2" name="Google Shape;832;p9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9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4" name="Google Shape;834;p9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9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6" name="Google Shape;836;p9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9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8" name="Google Shape;838;p9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9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40" name="Google Shape;840;p98"/>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41" name="Google Shape;841;p98"/>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42" name="Google Shape;842;p98"/>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43" name="Google Shape;843;p98"/>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44" name="Google Shape;844;p98"/>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45" name="Google Shape;845;p98"/>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46" name="Google Shape;846;p98"/>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47"/>
        <p:cNvGrpSpPr/>
        <p:nvPr/>
      </p:nvGrpSpPr>
      <p:grpSpPr>
        <a:xfrm>
          <a:off x="0" y="0"/>
          <a:ext cx="0" cy="0"/>
          <a:chOff x="0" y="0"/>
          <a:chExt cx="0" cy="0"/>
        </a:xfrm>
      </p:grpSpPr>
      <p:sp>
        <p:nvSpPr>
          <p:cNvPr id="848" name="Google Shape;848;p9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0" name="Google Shape;850;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851" name="Google Shape;851;p99"/>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852" name="Google Shape;852;p99"/>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853" name="Google Shape;853;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 name="Google Shape;854;p9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5" name="Google Shape;855;p9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9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7" name="Google Shape;857;p9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9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9" name="Google Shape;859;p9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9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9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9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3" name="Google Shape;863;p9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9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5" name="Google Shape;865;p9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9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67" name="Google Shape;867;p99"/>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68" name="Google Shape;868;p99"/>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69" name="Google Shape;869;p99"/>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70" name="Google Shape;870;p99"/>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71" name="Google Shape;871;p99"/>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72" name="Google Shape;872;p99"/>
          <p:cNvPicPr preferRelativeResize="0"/>
          <p:nvPr/>
        </p:nvPicPr>
        <p:blipFill rotWithShape="1">
          <a:blip r:embed="rId2">
            <a:alphaModFix/>
          </a:blip>
          <a:srcRect t="2883" b="2891"/>
          <a:stretch/>
        </p:blipFill>
        <p:spPr>
          <a:xfrm>
            <a:off x="429768" y="3794760"/>
            <a:ext cx="520980" cy="393192"/>
          </a:xfrm>
          <a:prstGeom prst="rect">
            <a:avLst/>
          </a:prstGeom>
          <a:noFill/>
          <a:ln>
            <a:noFill/>
          </a:ln>
        </p:spPr>
      </p:pic>
      <p:pic>
        <p:nvPicPr>
          <p:cNvPr id="873" name="Google Shape;873;p99"/>
          <p:cNvPicPr preferRelativeResize="0"/>
          <p:nvPr/>
        </p:nvPicPr>
        <p:blipFill rotWithShape="1">
          <a:blip r:embed="rId2">
            <a:alphaModFix/>
          </a:blip>
          <a:srcRect t="2883" b="2891"/>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74"/>
        <p:cNvGrpSpPr/>
        <p:nvPr/>
      </p:nvGrpSpPr>
      <p:grpSpPr>
        <a:xfrm>
          <a:off x="0" y="0"/>
          <a:ext cx="0" cy="0"/>
          <a:chOff x="0" y="0"/>
          <a:chExt cx="0" cy="0"/>
        </a:xfrm>
      </p:grpSpPr>
      <p:sp>
        <p:nvSpPr>
          <p:cNvPr id="875" name="Google Shape;875;p10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878" name="Google Shape;878;p100"/>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879" name="Google Shape;879;p100"/>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880" name="Google Shape;880;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1" name="Google Shape;881;p10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2" name="Google Shape;882;p10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0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4" name="Google Shape;884;p10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0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6" name="Google Shape;886;p10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0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10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0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0" name="Google Shape;890;p10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0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2" name="Google Shape;892;p10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0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94" name="Google Shape;894;p100"/>
          <p:cNvPicPr preferRelativeResize="0"/>
          <p:nvPr/>
        </p:nvPicPr>
        <p:blipFill rotWithShape="1">
          <a:blip r:embed="rId2">
            <a:alphaModFix/>
          </a:blip>
          <a:srcRect t="1276" b="1275"/>
          <a:stretch/>
        </p:blipFill>
        <p:spPr>
          <a:xfrm>
            <a:off x="429768" y="1171588"/>
            <a:ext cx="521208" cy="396118"/>
          </a:xfrm>
          <a:prstGeom prst="rect">
            <a:avLst/>
          </a:prstGeom>
          <a:noFill/>
          <a:ln>
            <a:noFill/>
          </a:ln>
        </p:spPr>
      </p:pic>
      <p:pic>
        <p:nvPicPr>
          <p:cNvPr id="895" name="Google Shape;895;p100"/>
          <p:cNvPicPr preferRelativeResize="0"/>
          <p:nvPr/>
        </p:nvPicPr>
        <p:blipFill rotWithShape="1">
          <a:blip r:embed="rId2">
            <a:alphaModFix/>
          </a:blip>
          <a:srcRect t="1276" b="1275"/>
          <a:stretch/>
        </p:blipFill>
        <p:spPr>
          <a:xfrm>
            <a:off x="429768" y="1709650"/>
            <a:ext cx="521208" cy="396119"/>
          </a:xfrm>
          <a:prstGeom prst="rect">
            <a:avLst/>
          </a:prstGeom>
          <a:noFill/>
          <a:ln>
            <a:noFill/>
          </a:ln>
        </p:spPr>
      </p:pic>
      <p:pic>
        <p:nvPicPr>
          <p:cNvPr id="896" name="Google Shape;896;p100"/>
          <p:cNvPicPr preferRelativeResize="0"/>
          <p:nvPr/>
        </p:nvPicPr>
        <p:blipFill rotWithShape="1">
          <a:blip r:embed="rId2">
            <a:alphaModFix/>
          </a:blip>
          <a:srcRect t="1276" b="1275"/>
          <a:stretch/>
        </p:blipFill>
        <p:spPr>
          <a:xfrm>
            <a:off x="429768" y="2205600"/>
            <a:ext cx="521208" cy="396118"/>
          </a:xfrm>
          <a:prstGeom prst="rect">
            <a:avLst/>
          </a:prstGeom>
          <a:noFill/>
          <a:ln>
            <a:noFill/>
          </a:ln>
        </p:spPr>
      </p:pic>
      <p:pic>
        <p:nvPicPr>
          <p:cNvPr id="897" name="Google Shape;897;p100"/>
          <p:cNvPicPr preferRelativeResize="0"/>
          <p:nvPr/>
        </p:nvPicPr>
        <p:blipFill rotWithShape="1">
          <a:blip r:embed="rId2">
            <a:alphaModFix/>
          </a:blip>
          <a:srcRect t="1276" b="1275"/>
          <a:stretch/>
        </p:blipFill>
        <p:spPr>
          <a:xfrm>
            <a:off x="429768" y="2755163"/>
            <a:ext cx="521208" cy="396119"/>
          </a:xfrm>
          <a:prstGeom prst="rect">
            <a:avLst/>
          </a:prstGeom>
          <a:noFill/>
          <a:ln>
            <a:noFill/>
          </a:ln>
        </p:spPr>
      </p:pic>
      <p:pic>
        <p:nvPicPr>
          <p:cNvPr id="898" name="Google Shape;898;p100"/>
          <p:cNvPicPr preferRelativeResize="0"/>
          <p:nvPr/>
        </p:nvPicPr>
        <p:blipFill rotWithShape="1">
          <a:blip r:embed="rId2">
            <a:alphaModFix/>
          </a:blip>
          <a:srcRect t="1276" b="1275"/>
          <a:stretch/>
        </p:blipFill>
        <p:spPr>
          <a:xfrm>
            <a:off x="429768" y="3277788"/>
            <a:ext cx="521208" cy="396118"/>
          </a:xfrm>
          <a:prstGeom prst="rect">
            <a:avLst/>
          </a:prstGeom>
          <a:noFill/>
          <a:ln>
            <a:noFill/>
          </a:ln>
        </p:spPr>
      </p:pic>
      <p:pic>
        <p:nvPicPr>
          <p:cNvPr id="899" name="Google Shape;899;p100"/>
          <p:cNvPicPr preferRelativeResize="0"/>
          <p:nvPr/>
        </p:nvPicPr>
        <p:blipFill rotWithShape="1">
          <a:blip r:embed="rId2">
            <a:alphaModFix/>
          </a:blip>
          <a:srcRect t="1616" b="1615"/>
          <a:stretch/>
        </p:blipFill>
        <p:spPr>
          <a:xfrm>
            <a:off x="429768" y="3794760"/>
            <a:ext cx="520980" cy="393192"/>
          </a:xfrm>
          <a:prstGeom prst="rect">
            <a:avLst/>
          </a:prstGeom>
          <a:noFill/>
          <a:ln>
            <a:noFill/>
          </a:ln>
        </p:spPr>
      </p:pic>
      <p:pic>
        <p:nvPicPr>
          <p:cNvPr id="900" name="Google Shape;900;p100"/>
          <p:cNvPicPr preferRelativeResize="0"/>
          <p:nvPr/>
        </p:nvPicPr>
        <p:blipFill rotWithShape="1">
          <a:blip r:embed="rId2">
            <a:alphaModFix/>
          </a:blip>
          <a:srcRect t="1616" b="1615"/>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01"/>
        <p:cNvGrpSpPr/>
        <p:nvPr/>
      </p:nvGrpSpPr>
      <p:grpSpPr>
        <a:xfrm>
          <a:off x="0" y="0"/>
          <a:ext cx="0" cy="0"/>
          <a:chOff x="0" y="0"/>
          <a:chExt cx="0" cy="0"/>
        </a:xfrm>
      </p:grpSpPr>
      <p:sp>
        <p:nvSpPr>
          <p:cNvPr id="902" name="Google Shape;902;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3" name="Google Shape;903;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904" name="Google Shape;904;p101"/>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905" name="Google Shape;905;p101"/>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906" name="Google Shape;906;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10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0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10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0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10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0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3" name="Google Shape;913;p10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0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5" name="Google Shape;915;p10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0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7" name="Google Shape;917;p10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0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9" name="Google Shape;919;p10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10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923" name="Google Shape;923;p101"/>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4" name="Google Shape;924;p101"/>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5" name="Google Shape;925;p101"/>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6" name="Google Shape;926;p101"/>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7" name="Google Shape;927;p101"/>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8" name="Google Shape;928;p101"/>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9" name="Google Shape;929;p101"/>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30" name="Google Shape;930;p101"/>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1"/>
        <p:cNvGrpSpPr/>
        <p:nvPr/>
      </p:nvGrpSpPr>
      <p:grpSpPr>
        <a:xfrm>
          <a:off x="0" y="0"/>
          <a:ext cx="0" cy="0"/>
          <a:chOff x="0" y="0"/>
          <a:chExt cx="0" cy="0"/>
        </a:xfrm>
      </p:grpSpPr>
      <p:sp>
        <p:nvSpPr>
          <p:cNvPr id="932" name="Google Shape;932;p1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1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934" name="Google Shape;934;p102"/>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935" name="Google Shape;935;p102"/>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936" name="Google Shape;936;p1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7" name="Google Shape;937;p10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0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9" name="Google Shape;939;p10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0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1" name="Google Shape;941;p10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0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10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0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5" name="Google Shape;945;p10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0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7" name="Google Shape;947;p10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0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10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0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10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0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953" name="Google Shape;953;p102"/>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4" name="Google Shape;954;p102"/>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5" name="Google Shape;955;p102"/>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6" name="Google Shape;956;p102"/>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7" name="Google Shape;957;p102"/>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8" name="Google Shape;958;p102"/>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9" name="Google Shape;959;p102"/>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0" name="Google Shape;960;p102"/>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1"/>
        <p:cNvGrpSpPr/>
        <p:nvPr/>
      </p:nvGrpSpPr>
      <p:grpSpPr>
        <a:xfrm>
          <a:off x="0" y="0"/>
          <a:ext cx="0" cy="0"/>
          <a:chOff x="0" y="0"/>
          <a:chExt cx="0" cy="0"/>
        </a:xfrm>
      </p:grpSpPr>
      <p:sp>
        <p:nvSpPr>
          <p:cNvPr id="962" name="Google Shape;962;p1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3" name="Google Shape;963;p1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964" name="Google Shape;964;p103"/>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965" name="Google Shape;965;p103"/>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966" name="Google Shape;966;p1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103"/>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03"/>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103"/>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03"/>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103"/>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03"/>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3" name="Google Shape;973;p103"/>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03"/>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5" name="Google Shape;975;p103"/>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03"/>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103"/>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03"/>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103"/>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03"/>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103"/>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03"/>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983" name="Google Shape;983;p103"/>
          <p:cNvPicPr preferRelativeResize="0"/>
          <p:nvPr/>
        </p:nvPicPr>
        <p:blipFill rotWithShape="1">
          <a:blip r:embed="rId2">
            <a:alphaModFix/>
          </a:blip>
          <a:srcRect t="1276" b="1275"/>
          <a:stretch/>
        </p:blipFill>
        <p:spPr>
          <a:xfrm>
            <a:off x="429768" y="1261872"/>
            <a:ext cx="475488" cy="361371"/>
          </a:xfrm>
          <a:prstGeom prst="rect">
            <a:avLst/>
          </a:prstGeom>
          <a:noFill/>
          <a:ln>
            <a:noFill/>
          </a:ln>
        </p:spPr>
      </p:pic>
      <p:pic>
        <p:nvPicPr>
          <p:cNvPr id="984" name="Google Shape;984;p103"/>
          <p:cNvPicPr preferRelativeResize="0"/>
          <p:nvPr/>
        </p:nvPicPr>
        <p:blipFill rotWithShape="1">
          <a:blip r:embed="rId2">
            <a:alphaModFix/>
          </a:blip>
          <a:srcRect t="1276" b="1275"/>
          <a:stretch/>
        </p:blipFill>
        <p:spPr>
          <a:xfrm>
            <a:off x="429768" y="1709928"/>
            <a:ext cx="475488" cy="361371"/>
          </a:xfrm>
          <a:prstGeom prst="rect">
            <a:avLst/>
          </a:prstGeom>
          <a:noFill/>
          <a:ln>
            <a:noFill/>
          </a:ln>
        </p:spPr>
      </p:pic>
      <p:pic>
        <p:nvPicPr>
          <p:cNvPr id="985" name="Google Shape;985;p103"/>
          <p:cNvPicPr preferRelativeResize="0"/>
          <p:nvPr/>
        </p:nvPicPr>
        <p:blipFill rotWithShape="1">
          <a:blip r:embed="rId2">
            <a:alphaModFix/>
          </a:blip>
          <a:srcRect t="1276" b="1275"/>
          <a:stretch/>
        </p:blipFill>
        <p:spPr>
          <a:xfrm>
            <a:off x="429768" y="2129247"/>
            <a:ext cx="475488" cy="361371"/>
          </a:xfrm>
          <a:prstGeom prst="rect">
            <a:avLst/>
          </a:prstGeom>
          <a:noFill/>
          <a:ln>
            <a:noFill/>
          </a:ln>
        </p:spPr>
      </p:pic>
      <p:pic>
        <p:nvPicPr>
          <p:cNvPr id="986" name="Google Shape;986;p103"/>
          <p:cNvPicPr preferRelativeResize="0"/>
          <p:nvPr/>
        </p:nvPicPr>
        <p:blipFill rotWithShape="1">
          <a:blip r:embed="rId2">
            <a:alphaModFix/>
          </a:blip>
          <a:srcRect t="1276" b="1275"/>
          <a:stretch/>
        </p:blipFill>
        <p:spPr>
          <a:xfrm>
            <a:off x="429768" y="2577303"/>
            <a:ext cx="475488" cy="361371"/>
          </a:xfrm>
          <a:prstGeom prst="rect">
            <a:avLst/>
          </a:prstGeom>
          <a:noFill/>
          <a:ln>
            <a:noFill/>
          </a:ln>
        </p:spPr>
      </p:pic>
      <p:pic>
        <p:nvPicPr>
          <p:cNvPr id="987" name="Google Shape;987;p103"/>
          <p:cNvPicPr preferRelativeResize="0"/>
          <p:nvPr/>
        </p:nvPicPr>
        <p:blipFill rotWithShape="1">
          <a:blip r:embed="rId2">
            <a:alphaModFix/>
          </a:blip>
          <a:srcRect t="1276" b="1275"/>
          <a:stretch/>
        </p:blipFill>
        <p:spPr>
          <a:xfrm>
            <a:off x="429768" y="2999232"/>
            <a:ext cx="475488" cy="361371"/>
          </a:xfrm>
          <a:prstGeom prst="rect">
            <a:avLst/>
          </a:prstGeom>
          <a:noFill/>
          <a:ln>
            <a:noFill/>
          </a:ln>
        </p:spPr>
      </p:pic>
      <p:pic>
        <p:nvPicPr>
          <p:cNvPr id="988" name="Google Shape;988;p103"/>
          <p:cNvPicPr preferRelativeResize="0"/>
          <p:nvPr/>
        </p:nvPicPr>
        <p:blipFill rotWithShape="1">
          <a:blip r:embed="rId2">
            <a:alphaModFix/>
          </a:blip>
          <a:srcRect t="1276" b="1275"/>
          <a:stretch/>
        </p:blipFill>
        <p:spPr>
          <a:xfrm>
            <a:off x="429768" y="3438144"/>
            <a:ext cx="475488" cy="361371"/>
          </a:xfrm>
          <a:prstGeom prst="rect">
            <a:avLst/>
          </a:prstGeom>
          <a:noFill/>
          <a:ln>
            <a:noFill/>
          </a:ln>
        </p:spPr>
      </p:pic>
      <p:pic>
        <p:nvPicPr>
          <p:cNvPr id="989" name="Google Shape;989;p103"/>
          <p:cNvPicPr preferRelativeResize="0"/>
          <p:nvPr/>
        </p:nvPicPr>
        <p:blipFill rotWithShape="1">
          <a:blip r:embed="rId2">
            <a:alphaModFix/>
          </a:blip>
          <a:srcRect t="1276" b="1275"/>
          <a:stretch/>
        </p:blipFill>
        <p:spPr>
          <a:xfrm>
            <a:off x="429768" y="3877056"/>
            <a:ext cx="475488" cy="361371"/>
          </a:xfrm>
          <a:prstGeom prst="rect">
            <a:avLst/>
          </a:prstGeom>
          <a:noFill/>
          <a:ln>
            <a:noFill/>
          </a:ln>
        </p:spPr>
      </p:pic>
      <p:pic>
        <p:nvPicPr>
          <p:cNvPr id="990" name="Google Shape;990;p103"/>
          <p:cNvPicPr preferRelativeResize="0"/>
          <p:nvPr/>
        </p:nvPicPr>
        <p:blipFill rotWithShape="1">
          <a:blip r:embed="rId2">
            <a:alphaModFix/>
          </a:blip>
          <a:srcRect t="1276" b="1275"/>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60"/>
        <p:cNvGrpSpPr/>
        <p:nvPr/>
      </p:nvGrpSpPr>
      <p:grpSpPr>
        <a:xfrm>
          <a:off x="0" y="0"/>
          <a:ext cx="0" cy="0"/>
          <a:chOff x="0" y="0"/>
          <a:chExt cx="0" cy="0"/>
        </a:xfrm>
      </p:grpSpPr>
      <p:pic>
        <p:nvPicPr>
          <p:cNvPr id="61" name="Google Shape;61;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 name="Google Shape;62;p59"/>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3" name="Google Shape;63;p59"/>
          <p:cNvPicPr preferRelativeResize="0"/>
          <p:nvPr/>
        </p:nvPicPr>
        <p:blipFill rotWithShape="1">
          <a:blip r:embed="rId3">
            <a:alphaModFix/>
          </a:blip>
          <a:srcRect l="138" r="148"/>
          <a:stretch/>
        </p:blipFill>
        <p:spPr>
          <a:xfrm>
            <a:off x="1258175" y="1332825"/>
            <a:ext cx="1371601" cy="2002535"/>
          </a:xfrm>
          <a:prstGeom prst="rect">
            <a:avLst/>
          </a:prstGeom>
          <a:noFill/>
          <a:ln>
            <a:noFill/>
          </a:ln>
        </p:spPr>
      </p:pic>
      <p:sp>
        <p:nvSpPr>
          <p:cNvPr id="64" name="Google Shape;64;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991"/>
        <p:cNvGrpSpPr/>
        <p:nvPr/>
      </p:nvGrpSpPr>
      <p:grpSpPr>
        <a:xfrm>
          <a:off x="0" y="0"/>
          <a:ext cx="0" cy="0"/>
          <a:chOff x="0" y="0"/>
          <a:chExt cx="0" cy="0"/>
        </a:xfrm>
      </p:grpSpPr>
      <p:pic>
        <p:nvPicPr>
          <p:cNvPr id="992" name="Google Shape;992;p104"/>
          <p:cNvPicPr preferRelativeResize="0"/>
          <p:nvPr/>
        </p:nvPicPr>
        <p:blipFill rotWithShape="1">
          <a:blip r:embed="rId2">
            <a:alphaModFix/>
          </a:blip>
          <a:srcRect t="58" b="59"/>
          <a:stretch/>
        </p:blipFill>
        <p:spPr>
          <a:xfrm>
            <a:off x="274320" y="274881"/>
            <a:ext cx="8595360" cy="4593743"/>
          </a:xfrm>
          <a:prstGeom prst="rect">
            <a:avLst/>
          </a:prstGeom>
          <a:noFill/>
          <a:ln>
            <a:noFill/>
          </a:ln>
        </p:spPr>
      </p:pic>
      <p:sp>
        <p:nvSpPr>
          <p:cNvPr id="993" name="Google Shape;993;p104"/>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Roboto Light"/>
                <a:ea typeface="Roboto Light"/>
                <a:cs typeface="Roboto Light"/>
                <a:sym typeface="Roboto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10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995" name="Google Shape;995;p104"/>
          <p:cNvPicPr preferRelativeResize="0"/>
          <p:nvPr/>
        </p:nvPicPr>
        <p:blipFill rotWithShape="1">
          <a:blip r:embed="rId3">
            <a:alphaModFix/>
          </a:blip>
          <a:srcRect/>
          <a:stretch/>
        </p:blipFill>
        <p:spPr>
          <a:xfrm>
            <a:off x="827549" y="769725"/>
            <a:ext cx="7488902" cy="1856625"/>
          </a:xfrm>
          <a:prstGeom prst="rect">
            <a:avLst/>
          </a:prstGeom>
          <a:noFill/>
          <a:ln>
            <a:noFill/>
          </a:ln>
        </p:spPr>
      </p:pic>
      <p:sp>
        <p:nvSpPr>
          <p:cNvPr id="996" name="Google Shape;996;p104"/>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marR="0" lvl="0" indent="0" algn="ctr" rtl="0">
              <a:lnSpc>
                <a:spcPct val="110000"/>
              </a:lnSpc>
              <a:spcBef>
                <a:spcPts val="0"/>
              </a:spcBef>
              <a:spcAft>
                <a:spcPts val="0"/>
              </a:spcAft>
              <a:buClr>
                <a:srgbClr val="000000"/>
              </a:buClr>
              <a:buSzPts val="2400"/>
              <a:buFont typeface="Arial"/>
              <a:buNone/>
            </a:pPr>
            <a:r>
              <a:rPr lang="en" sz="2400" b="0" i="0" u="none" strike="noStrike" cap="none">
                <a:solidFill>
                  <a:srgbClr val="000000"/>
                </a:solidFill>
                <a:latin typeface="Roboto Medium"/>
                <a:ea typeface="Roboto Medium"/>
                <a:cs typeface="Roboto Medium"/>
                <a:sym typeface="Roboto Medium"/>
              </a:rPr>
              <a:t>FIST TO FIVE:</a:t>
            </a:r>
            <a:endParaRPr sz="2400" b="0" i="0" u="none" strike="noStrike" cap="none">
              <a:solidFill>
                <a:srgbClr val="000000"/>
              </a:solidFill>
              <a:latin typeface="Roboto Medium"/>
              <a:ea typeface="Roboto Medium"/>
              <a:cs typeface="Roboto Medium"/>
              <a:sym typeface="Roboto Medium"/>
            </a:endParaRPr>
          </a:p>
        </p:txBody>
      </p:sp>
      <p:cxnSp>
        <p:nvCxnSpPr>
          <p:cNvPr id="997" name="Google Shape;997;p104"/>
          <p:cNvCxnSpPr/>
          <p:nvPr/>
        </p:nvCxnSpPr>
        <p:spPr>
          <a:xfrm>
            <a:off x="2305500" y="3307075"/>
            <a:ext cx="4533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998"/>
        <p:cNvGrpSpPr/>
        <p:nvPr/>
      </p:nvGrpSpPr>
      <p:grpSpPr>
        <a:xfrm>
          <a:off x="0" y="0"/>
          <a:ext cx="0" cy="0"/>
          <a:chOff x="0" y="0"/>
          <a:chExt cx="0" cy="0"/>
        </a:xfrm>
      </p:grpSpPr>
      <p:pic>
        <p:nvPicPr>
          <p:cNvPr id="999" name="Google Shape;999;p10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0" name="Google Shape;1000;p10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1" name="Google Shape;1001;p105"/>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rgbClr val="000000"/>
                </a:solidFill>
                <a:latin typeface="Roboto Medium"/>
                <a:ea typeface="Roboto Medium"/>
                <a:cs typeface="Roboto Medium"/>
                <a:sym typeface="Roboto Medium"/>
              </a:rPr>
              <a:t>Time’s Up! </a:t>
            </a:r>
            <a:r>
              <a:rPr lang="en" sz="3600" b="0" i="0" u="none" strike="noStrike" cap="none">
                <a:solidFill>
                  <a:srgbClr val="000000"/>
                </a:solidFill>
                <a:latin typeface="Roboto Light"/>
                <a:ea typeface="Roboto Light"/>
                <a:cs typeface="Roboto Light"/>
                <a:sym typeface="Roboto Light"/>
              </a:rPr>
              <a:t>Let’s Review.</a:t>
            </a:r>
            <a:endParaRPr sz="3600" b="0" i="0" u="none" strike="noStrike" cap="none">
              <a:solidFill>
                <a:srgbClr val="000000"/>
              </a:solidFill>
              <a:latin typeface="Roboto Light"/>
              <a:ea typeface="Roboto Light"/>
              <a:cs typeface="Roboto Light"/>
              <a:sym typeface="Roboto Light"/>
            </a:endParaRPr>
          </a:p>
        </p:txBody>
      </p:sp>
      <p:pic>
        <p:nvPicPr>
          <p:cNvPr id="1002" name="Google Shape;1002;p105"/>
          <p:cNvPicPr preferRelativeResize="0"/>
          <p:nvPr/>
        </p:nvPicPr>
        <p:blipFill rotWithShape="1">
          <a:blip r:embed="rId3">
            <a:alphaModFix/>
          </a:blip>
          <a:srcRect/>
          <a:stretch/>
        </p:blipFill>
        <p:spPr>
          <a:xfrm>
            <a:off x="3960959" y="1143000"/>
            <a:ext cx="1222082" cy="16386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03"/>
        <p:cNvGrpSpPr/>
        <p:nvPr/>
      </p:nvGrpSpPr>
      <p:grpSpPr>
        <a:xfrm>
          <a:off x="0" y="0"/>
          <a:ext cx="0" cy="0"/>
          <a:chOff x="0" y="0"/>
          <a:chExt cx="0" cy="0"/>
        </a:xfrm>
      </p:grpSpPr>
      <p:pic>
        <p:nvPicPr>
          <p:cNvPr id="1004" name="Google Shape;1004;p10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5" name="Google Shape;1005;p106"/>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Take a Break!</a:t>
            </a:r>
            <a:endParaRPr sz="4800" b="0" i="0" u="none" strike="noStrike" cap="none">
              <a:solidFill>
                <a:srgbClr val="000000"/>
              </a:solidFill>
              <a:latin typeface="Roboto Light"/>
              <a:ea typeface="Roboto Light"/>
              <a:cs typeface="Roboto Light"/>
              <a:sym typeface="Roboto Light"/>
            </a:endParaRPr>
          </a:p>
        </p:txBody>
      </p:sp>
      <p:cxnSp>
        <p:nvCxnSpPr>
          <p:cNvPr id="1006" name="Google Shape;1006;p106"/>
          <p:cNvCxnSpPr/>
          <p:nvPr/>
        </p:nvCxnSpPr>
        <p:spPr>
          <a:xfrm>
            <a:off x="2305500" y="2001900"/>
            <a:ext cx="4533000" cy="0"/>
          </a:xfrm>
          <a:prstGeom prst="straightConnector1">
            <a:avLst/>
          </a:prstGeom>
          <a:noFill/>
          <a:ln w="9525" cap="flat" cmpd="sng">
            <a:solidFill>
              <a:srgbClr val="000000"/>
            </a:solidFill>
            <a:prstDash val="solid"/>
            <a:round/>
            <a:headEnd type="none" w="sm" len="sm"/>
            <a:tailEnd type="none" w="sm" len="sm"/>
          </a:ln>
        </p:spPr>
      </p:cxnSp>
      <p:sp>
        <p:nvSpPr>
          <p:cNvPr id="1007" name="Google Shape;1007;p10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08"/>
        <p:cNvGrpSpPr/>
        <p:nvPr/>
      </p:nvGrpSpPr>
      <p:grpSpPr>
        <a:xfrm>
          <a:off x="0" y="0"/>
          <a:ext cx="0" cy="0"/>
          <a:chOff x="0" y="0"/>
          <a:chExt cx="0" cy="0"/>
        </a:xfrm>
      </p:grpSpPr>
      <p:pic>
        <p:nvPicPr>
          <p:cNvPr id="1009" name="Google Shape;1009;p107"/>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0" name="Google Shape;1010;p107"/>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Take a Break!</a:t>
            </a:r>
            <a:endParaRPr sz="4800" b="0" i="0" u="none" strike="noStrike" cap="none">
              <a:solidFill>
                <a:srgbClr val="000000"/>
              </a:solidFill>
              <a:latin typeface="Roboto Light"/>
              <a:ea typeface="Roboto Light"/>
              <a:cs typeface="Roboto Light"/>
              <a:sym typeface="Roboto Light"/>
            </a:endParaRPr>
          </a:p>
        </p:txBody>
      </p:sp>
      <p:cxnSp>
        <p:nvCxnSpPr>
          <p:cNvPr id="1011" name="Google Shape;1011;p107"/>
          <p:cNvCxnSpPr/>
          <p:nvPr/>
        </p:nvCxnSpPr>
        <p:spPr>
          <a:xfrm>
            <a:off x="2305500" y="1468500"/>
            <a:ext cx="4533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2"/>
        <p:cNvGrpSpPr/>
        <p:nvPr/>
      </p:nvGrpSpPr>
      <p:grpSpPr>
        <a:xfrm>
          <a:off x="0" y="0"/>
          <a:ext cx="0" cy="0"/>
          <a:chOff x="0" y="0"/>
          <a:chExt cx="0" cy="0"/>
        </a:xfrm>
      </p:grpSpPr>
      <p:pic>
        <p:nvPicPr>
          <p:cNvPr id="1013" name="Google Shape;1013;p10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14" name="Google Shape;1014;p108"/>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Light"/>
                <a:ea typeface="Roboto Light"/>
                <a:cs typeface="Roboto Light"/>
                <a:sym typeface="Roboto Light"/>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108"/>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marR="0" lvl="0" indent="0" algn="ctr" rtl="0">
              <a:lnSpc>
                <a:spcPct val="110000"/>
              </a:lnSpc>
              <a:spcBef>
                <a:spcPts val="0"/>
              </a:spcBef>
              <a:spcAft>
                <a:spcPts val="0"/>
              </a:spcAft>
              <a:buClr>
                <a:srgbClr val="000000"/>
              </a:buClr>
              <a:buSzPts val="2400"/>
              <a:buFont typeface="Arial"/>
              <a:buNone/>
            </a:pPr>
            <a:r>
              <a:rPr lang="en" sz="2400" b="0" i="0" u="none" strike="noStrike" cap="none">
                <a:solidFill>
                  <a:srgbClr val="000000"/>
                </a:solidFill>
                <a:latin typeface="Roboto Medium"/>
                <a:ea typeface="Roboto Medium"/>
                <a:cs typeface="Roboto Medium"/>
                <a:sym typeface="Roboto Medium"/>
              </a:rPr>
              <a:t>Time For a Quick Video</a:t>
            </a:r>
            <a:endParaRPr sz="2400" b="0" i="0" u="none" strike="noStrike" cap="none">
              <a:solidFill>
                <a:srgbClr val="000000"/>
              </a:solidFill>
              <a:latin typeface="Roboto Medium"/>
              <a:ea typeface="Roboto Medium"/>
              <a:cs typeface="Roboto Medium"/>
              <a:sym typeface="Roboto Medium"/>
            </a:endParaRPr>
          </a:p>
        </p:txBody>
      </p:sp>
      <p:cxnSp>
        <p:nvCxnSpPr>
          <p:cNvPr id="1016" name="Google Shape;1016;p108"/>
          <p:cNvCxnSpPr/>
          <p:nvPr/>
        </p:nvCxnSpPr>
        <p:spPr>
          <a:xfrm>
            <a:off x="4694700" y="2666900"/>
            <a:ext cx="3261900" cy="0"/>
          </a:xfrm>
          <a:prstGeom prst="straightConnector1">
            <a:avLst/>
          </a:prstGeom>
          <a:noFill/>
          <a:ln w="9525" cap="flat" cmpd="sng">
            <a:solidFill>
              <a:srgbClr val="000000"/>
            </a:solidFill>
            <a:prstDash val="solid"/>
            <a:round/>
            <a:headEnd type="none" w="sm" len="sm"/>
            <a:tailEnd type="none" w="sm" len="sm"/>
          </a:ln>
        </p:spPr>
      </p:cxnSp>
      <p:sp>
        <p:nvSpPr>
          <p:cNvPr id="1017" name="Google Shape;1017;p108"/>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08"/>
          <p:cNvSpPr/>
          <p:nvPr/>
        </p:nvSpPr>
        <p:spPr>
          <a:xfrm rot="-5400000" flipH="1">
            <a:off x="6129973" y="1159537"/>
            <a:ext cx="554225" cy="479325"/>
          </a:xfrm>
          <a:prstGeom prst="flowChartMerge">
            <a:avLst/>
          </a:prstGeom>
          <a:solidFill>
            <a:srgbClr val="FF0000">
              <a:alpha val="7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232">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19"/>
        <p:cNvGrpSpPr/>
        <p:nvPr/>
      </p:nvGrpSpPr>
      <p:grpSpPr>
        <a:xfrm>
          <a:off x="0" y="0"/>
          <a:ext cx="0" cy="0"/>
          <a:chOff x="0" y="0"/>
          <a:chExt cx="0" cy="0"/>
        </a:xfrm>
      </p:grpSpPr>
      <p:pic>
        <p:nvPicPr>
          <p:cNvPr id="1020" name="Google Shape;1020;p109"/>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1" name="Google Shape;1021;p109"/>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marR="0" lvl="0" indent="0" algn="ctr" rtl="0">
              <a:lnSpc>
                <a:spcPct val="110000"/>
              </a:lnSpc>
              <a:spcBef>
                <a:spcPts val="0"/>
              </a:spcBef>
              <a:spcAft>
                <a:spcPts val="0"/>
              </a:spcAft>
              <a:buClr>
                <a:srgbClr val="000000"/>
              </a:buClr>
              <a:buSzPts val="2400"/>
              <a:buFont typeface="Arial"/>
              <a:buNone/>
            </a:pPr>
            <a:r>
              <a:rPr lang="en" sz="2400" b="0" i="0" u="none" strike="noStrike" cap="none">
                <a:solidFill>
                  <a:srgbClr val="000000"/>
                </a:solidFill>
                <a:latin typeface="Roboto Medium"/>
                <a:ea typeface="Roboto Medium"/>
                <a:cs typeface="Roboto Medium"/>
                <a:sym typeface="Roboto Medium"/>
              </a:rPr>
              <a:t>Time For a Quick Video</a:t>
            </a:r>
            <a:endParaRPr sz="2400" b="0" i="0" u="none" strike="noStrike" cap="none">
              <a:solidFill>
                <a:srgbClr val="000000"/>
              </a:solidFill>
              <a:latin typeface="Roboto Medium"/>
              <a:ea typeface="Roboto Medium"/>
              <a:cs typeface="Roboto Medium"/>
              <a:sym typeface="Roboto Medium"/>
            </a:endParaRPr>
          </a:p>
        </p:txBody>
      </p:sp>
      <p:cxnSp>
        <p:nvCxnSpPr>
          <p:cNvPr id="1022" name="Google Shape;1022;p109"/>
          <p:cNvCxnSpPr/>
          <p:nvPr/>
        </p:nvCxnSpPr>
        <p:spPr>
          <a:xfrm>
            <a:off x="2865900" y="2743100"/>
            <a:ext cx="3261900" cy="0"/>
          </a:xfrm>
          <a:prstGeom prst="straightConnector1">
            <a:avLst/>
          </a:prstGeom>
          <a:noFill/>
          <a:ln w="9525" cap="flat" cmpd="sng">
            <a:solidFill>
              <a:srgbClr val="000000"/>
            </a:solidFill>
            <a:prstDash val="solid"/>
            <a:round/>
            <a:headEnd type="none" w="sm" len="sm"/>
            <a:tailEnd type="none" w="sm" len="sm"/>
          </a:ln>
        </p:spPr>
      </p:cxnSp>
      <p:sp>
        <p:nvSpPr>
          <p:cNvPr id="1023" name="Google Shape;1023;p109"/>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09"/>
          <p:cNvSpPr/>
          <p:nvPr/>
        </p:nvSpPr>
        <p:spPr>
          <a:xfrm rot="-5400000" flipH="1">
            <a:off x="4301173" y="1235738"/>
            <a:ext cx="554225" cy="479325"/>
          </a:xfrm>
          <a:prstGeom prst="flowChartMerge">
            <a:avLst/>
          </a:prstGeom>
          <a:solidFill>
            <a:srgbClr val="FF0000">
              <a:alpha val="7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09"/>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Light"/>
                <a:ea typeface="Roboto Light"/>
                <a:cs typeface="Roboto Light"/>
                <a:sym typeface="Roboto Light"/>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26"/>
        <p:cNvGrpSpPr/>
        <p:nvPr/>
      </p:nvGrpSpPr>
      <p:grpSpPr>
        <a:xfrm>
          <a:off x="0" y="0"/>
          <a:ext cx="0" cy="0"/>
          <a:chOff x="0" y="0"/>
          <a:chExt cx="0" cy="0"/>
        </a:xfrm>
      </p:grpSpPr>
      <p:pic>
        <p:nvPicPr>
          <p:cNvPr id="1027" name="Google Shape;1027;p110"/>
          <p:cNvPicPr preferRelativeResize="0"/>
          <p:nvPr/>
        </p:nvPicPr>
        <p:blipFill rotWithShape="1">
          <a:blip r:embed="rId2">
            <a:alphaModFix/>
          </a:blip>
          <a:srcRect/>
          <a:stretch/>
        </p:blipFill>
        <p:spPr>
          <a:xfrm>
            <a:off x="0" y="0"/>
            <a:ext cx="9144010" cy="5143500"/>
          </a:xfrm>
          <a:prstGeom prst="rect">
            <a:avLst/>
          </a:prstGeom>
          <a:noFill/>
          <a:ln>
            <a:noFill/>
          </a:ln>
        </p:spPr>
      </p:pic>
      <p:sp>
        <p:nvSpPr>
          <p:cNvPr id="1028" name="Google Shape;1028;p110"/>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en" sz="9600" b="0" i="0" u="none" strike="noStrike" cap="none">
                <a:solidFill>
                  <a:srgbClr val="1155CC"/>
                </a:solidFill>
                <a:latin typeface="Amatic SC"/>
                <a:ea typeface="Amatic SC"/>
                <a:cs typeface="Amatic SC"/>
                <a:sym typeface="Amatic SC"/>
              </a:rPr>
              <a:t>Peer Review</a:t>
            </a:r>
            <a:endParaRPr sz="9600" b="0" i="0" u="none" strike="noStrike" cap="none">
              <a:solidFill>
                <a:srgbClr val="1155CC"/>
              </a:solidFill>
              <a:latin typeface="Amatic SC"/>
              <a:ea typeface="Amatic SC"/>
              <a:cs typeface="Amatic SC"/>
              <a:sym typeface="Amatic SC"/>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29"/>
        <p:cNvGrpSpPr/>
        <p:nvPr/>
      </p:nvGrpSpPr>
      <p:grpSpPr>
        <a:xfrm>
          <a:off x="0" y="0"/>
          <a:ext cx="0" cy="0"/>
          <a:chOff x="0" y="0"/>
          <a:chExt cx="0" cy="0"/>
        </a:xfrm>
      </p:grpSpPr>
      <p:pic>
        <p:nvPicPr>
          <p:cNvPr id="1030" name="Google Shape;1030;p111"/>
          <p:cNvPicPr preferRelativeResize="0"/>
          <p:nvPr/>
        </p:nvPicPr>
        <p:blipFill rotWithShape="1">
          <a:blip r:embed="rId2">
            <a:alphaModFix/>
          </a:blip>
          <a:srcRect/>
          <a:stretch/>
        </p:blipFill>
        <p:spPr>
          <a:xfrm>
            <a:off x="1844424" y="592950"/>
            <a:ext cx="6841375" cy="4364250"/>
          </a:xfrm>
          <a:prstGeom prst="rect">
            <a:avLst/>
          </a:prstGeom>
          <a:noFill/>
          <a:ln>
            <a:noFill/>
          </a:ln>
        </p:spPr>
      </p:pic>
      <p:sp>
        <p:nvSpPr>
          <p:cNvPr id="1031" name="Google Shape;1031;p111"/>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500"/>
              <a:buFont typeface="Arial"/>
              <a:buNone/>
            </a:pPr>
            <a:r>
              <a:rPr lang="en" sz="4500" b="0" i="0" u="none" strike="noStrike" cap="none">
                <a:solidFill>
                  <a:srgbClr val="000000"/>
                </a:solidFill>
                <a:latin typeface="Inconsolata"/>
                <a:ea typeface="Inconsolata"/>
                <a:cs typeface="Inconsolata"/>
                <a:sym typeface="Inconsolata"/>
              </a:rPr>
              <a:t>&lt;Time to Code&gt;</a:t>
            </a:r>
            <a:endParaRPr sz="4500" b="0" i="0" u="none" strike="noStrike" cap="none">
              <a:solidFill>
                <a:srgbClr val="000000"/>
              </a:solidFill>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65"/>
        <p:cNvGrpSpPr/>
        <p:nvPr/>
      </p:nvGrpSpPr>
      <p:grpSpPr>
        <a:xfrm>
          <a:off x="0" y="0"/>
          <a:ext cx="0" cy="0"/>
          <a:chOff x="0" y="0"/>
          <a:chExt cx="0" cy="0"/>
        </a:xfrm>
      </p:grpSpPr>
      <p:pic>
        <p:nvPicPr>
          <p:cNvPr id="66" name="Google Shape;66;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7" name="Google Shape;67;p6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Roboto Medium"/>
                <a:ea typeface="Roboto Medium"/>
                <a:cs typeface="Roboto Medium"/>
                <a:sym typeface="Roboto Medium"/>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70"/>
        <p:cNvGrpSpPr/>
        <p:nvPr/>
      </p:nvGrpSpPr>
      <p:grpSpPr>
        <a:xfrm>
          <a:off x="0" y="0"/>
          <a:ext cx="0" cy="0"/>
          <a:chOff x="0" y="0"/>
          <a:chExt cx="0" cy="0"/>
        </a:xfrm>
      </p:grpSpPr>
      <p:sp>
        <p:nvSpPr>
          <p:cNvPr id="71" name="Google Shape;71;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guide id="2" pos="5460">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72"/>
        <p:cNvGrpSpPr/>
        <p:nvPr/>
      </p:nvGrpSpPr>
      <p:grpSpPr>
        <a:xfrm>
          <a:off x="0" y="0"/>
          <a:ext cx="0" cy="0"/>
          <a:chOff x="0" y="0"/>
          <a:chExt cx="0" cy="0"/>
        </a:xfrm>
      </p:grpSpPr>
      <p:sp>
        <p:nvSpPr>
          <p:cNvPr id="73" name="Google Shape;73;p6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p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76" name="Google Shape;76;p62"/>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77" name="Google Shape;77;p62"/>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78" name="Google Shape;78;p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79" name="Google Shape;79;p62"/>
          <p:cNvGrpSpPr/>
          <p:nvPr/>
        </p:nvGrpSpPr>
        <p:grpSpPr>
          <a:xfrm>
            <a:off x="457200" y="1237825"/>
            <a:ext cx="776900" cy="486300"/>
            <a:chOff x="457200" y="1466425"/>
            <a:chExt cx="776900" cy="486300"/>
          </a:xfrm>
        </p:grpSpPr>
        <p:sp>
          <p:nvSpPr>
            <p:cNvPr id="80" name="Google Shape;80;p6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01</a:t>
              </a:r>
              <a:endParaRPr sz="3000" b="0" i="0" u="none" strike="noStrike" cap="none">
                <a:solidFill>
                  <a:srgbClr val="FFFFFF"/>
                </a:solidFill>
                <a:latin typeface="Roboto Thin"/>
                <a:ea typeface="Roboto Thin"/>
                <a:cs typeface="Roboto Thin"/>
                <a:sym typeface="Roboto Thin"/>
              </a:endParaRPr>
            </a:p>
          </p:txBody>
        </p:sp>
        <p:sp>
          <p:nvSpPr>
            <p:cNvPr id="81" name="Google Shape;81;p6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 name="Google Shape;82;p62"/>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 name="Google Shape;83;p6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 name="Google Shape;84;p62"/>
          <p:cNvGrpSpPr/>
          <p:nvPr/>
        </p:nvGrpSpPr>
        <p:grpSpPr>
          <a:xfrm>
            <a:off x="457200" y="1828900"/>
            <a:ext cx="776900" cy="486300"/>
            <a:chOff x="457200" y="1466425"/>
            <a:chExt cx="776900" cy="486300"/>
          </a:xfrm>
        </p:grpSpPr>
        <p:sp>
          <p:nvSpPr>
            <p:cNvPr id="85" name="Google Shape;85;p6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02</a:t>
              </a:r>
              <a:endParaRPr sz="3000" b="0" i="0" u="none" strike="noStrike" cap="none">
                <a:solidFill>
                  <a:srgbClr val="FFFFFF"/>
                </a:solidFill>
                <a:latin typeface="Roboto Thin"/>
                <a:ea typeface="Roboto Thin"/>
                <a:cs typeface="Roboto Thin"/>
                <a:sym typeface="Roboto Thin"/>
              </a:endParaRPr>
            </a:p>
          </p:txBody>
        </p:sp>
        <p:sp>
          <p:nvSpPr>
            <p:cNvPr id="86" name="Google Shape;86;p6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 name="Google Shape;87;p6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 name="Google Shape;88;p62"/>
          <p:cNvGrpSpPr/>
          <p:nvPr/>
        </p:nvGrpSpPr>
        <p:grpSpPr>
          <a:xfrm>
            <a:off x="457200" y="2419975"/>
            <a:ext cx="776900" cy="486300"/>
            <a:chOff x="457200" y="1466425"/>
            <a:chExt cx="776900" cy="486300"/>
          </a:xfrm>
        </p:grpSpPr>
        <p:sp>
          <p:nvSpPr>
            <p:cNvPr id="89" name="Google Shape;89;p6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90" name="Google Shape;90;p6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 name="Google Shape;91;p6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 name="Google Shape;92;p62"/>
          <p:cNvGrpSpPr/>
          <p:nvPr/>
        </p:nvGrpSpPr>
        <p:grpSpPr>
          <a:xfrm>
            <a:off x="457200" y="3011050"/>
            <a:ext cx="776900" cy="486300"/>
            <a:chOff x="457200" y="1466425"/>
            <a:chExt cx="776900" cy="486300"/>
          </a:xfrm>
        </p:grpSpPr>
        <p:sp>
          <p:nvSpPr>
            <p:cNvPr id="93" name="Google Shape;93;p6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94" name="Google Shape;94;p6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6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 name="Google Shape;96;p62"/>
          <p:cNvGrpSpPr/>
          <p:nvPr/>
        </p:nvGrpSpPr>
        <p:grpSpPr>
          <a:xfrm>
            <a:off x="457200" y="3602137"/>
            <a:ext cx="776900" cy="486300"/>
            <a:chOff x="457200" y="1466425"/>
            <a:chExt cx="776900" cy="486300"/>
          </a:xfrm>
        </p:grpSpPr>
        <p:sp>
          <p:nvSpPr>
            <p:cNvPr id="97" name="Google Shape;97;p6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05</a:t>
              </a:r>
              <a:endParaRPr sz="3000" b="0" i="0" u="none" strike="noStrike" cap="none">
                <a:solidFill>
                  <a:srgbClr val="FFFFFF"/>
                </a:solidFill>
                <a:latin typeface="Roboto Thin"/>
                <a:ea typeface="Roboto Thin"/>
                <a:cs typeface="Roboto Thin"/>
                <a:sym typeface="Roboto Thin"/>
              </a:endParaRPr>
            </a:p>
          </p:txBody>
        </p:sp>
        <p:sp>
          <p:nvSpPr>
            <p:cNvPr id="98" name="Google Shape;98;p6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p6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 name="Google Shape;100;p62"/>
          <p:cNvGrpSpPr/>
          <p:nvPr/>
        </p:nvGrpSpPr>
        <p:grpSpPr>
          <a:xfrm>
            <a:off x="457200" y="4193262"/>
            <a:ext cx="776900" cy="486300"/>
            <a:chOff x="457200" y="1466425"/>
            <a:chExt cx="776900" cy="486300"/>
          </a:xfrm>
        </p:grpSpPr>
        <p:sp>
          <p:nvSpPr>
            <p:cNvPr id="101" name="Google Shape;101;p6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06</a:t>
              </a:r>
              <a:endParaRPr sz="3000" b="0" i="0" u="none" strike="noStrike" cap="none">
                <a:solidFill>
                  <a:srgbClr val="FFFFFF"/>
                </a:solidFill>
                <a:latin typeface="Roboto Thin"/>
                <a:ea typeface="Roboto Thin"/>
                <a:cs typeface="Roboto Thin"/>
                <a:sym typeface="Roboto Thin"/>
              </a:endParaRPr>
            </a:p>
          </p:txBody>
        </p:sp>
        <p:sp>
          <p:nvSpPr>
            <p:cNvPr id="102" name="Google Shape;102;p6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6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6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6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6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6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108"/>
        <p:cNvGrpSpPr/>
        <p:nvPr/>
      </p:nvGrpSpPr>
      <p:grpSpPr>
        <a:xfrm>
          <a:off x="0" y="0"/>
          <a:ext cx="0" cy="0"/>
          <a:chOff x="0" y="0"/>
          <a:chExt cx="0" cy="0"/>
        </a:xfrm>
      </p:grpSpPr>
      <p:sp>
        <p:nvSpPr>
          <p:cNvPr id="109" name="Google Shape;109;p6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6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6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12" name="Google Shape;112;p63"/>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113" name="Google Shape;113;p63"/>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114" name="Google Shape;114;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 name="Google Shape;115;p63"/>
          <p:cNvGrpSpPr/>
          <p:nvPr/>
        </p:nvGrpSpPr>
        <p:grpSpPr>
          <a:xfrm>
            <a:off x="457200" y="1237825"/>
            <a:ext cx="776900" cy="486300"/>
            <a:chOff x="457200" y="1466425"/>
            <a:chExt cx="776900" cy="486300"/>
          </a:xfrm>
        </p:grpSpPr>
        <p:sp>
          <p:nvSpPr>
            <p:cNvPr id="116" name="Google Shape;116;p6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01</a:t>
              </a:r>
              <a:endParaRPr sz="3000" b="0" i="0" u="none" strike="noStrike" cap="none">
                <a:solidFill>
                  <a:srgbClr val="FFFFFF"/>
                </a:solidFill>
                <a:latin typeface="Roboto Thin"/>
                <a:ea typeface="Roboto Thin"/>
                <a:cs typeface="Roboto Thin"/>
                <a:sym typeface="Roboto Thin"/>
              </a:endParaRPr>
            </a:p>
          </p:txBody>
        </p:sp>
        <p:sp>
          <p:nvSpPr>
            <p:cNvPr id="117" name="Google Shape;117;p6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p6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 name="Google Shape;119;p6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 name="Google Shape;120;p63"/>
          <p:cNvGrpSpPr/>
          <p:nvPr/>
        </p:nvGrpSpPr>
        <p:grpSpPr>
          <a:xfrm>
            <a:off x="457200" y="1828900"/>
            <a:ext cx="776900" cy="486300"/>
            <a:chOff x="457200" y="1466425"/>
            <a:chExt cx="776900" cy="486300"/>
          </a:xfrm>
        </p:grpSpPr>
        <p:sp>
          <p:nvSpPr>
            <p:cNvPr id="121" name="Google Shape;121;p6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02</a:t>
              </a:r>
              <a:endParaRPr sz="3000" b="0" i="0" u="none" strike="noStrike" cap="none">
                <a:solidFill>
                  <a:srgbClr val="FFFFFF"/>
                </a:solidFill>
                <a:latin typeface="Roboto Thin"/>
                <a:ea typeface="Roboto Thin"/>
                <a:cs typeface="Roboto Thin"/>
                <a:sym typeface="Roboto Thin"/>
              </a:endParaRPr>
            </a:p>
          </p:txBody>
        </p:sp>
        <p:sp>
          <p:nvSpPr>
            <p:cNvPr id="122" name="Google Shape;122;p6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3" name="Google Shape;123;p6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 name="Google Shape;124;p63"/>
          <p:cNvGrpSpPr/>
          <p:nvPr/>
        </p:nvGrpSpPr>
        <p:grpSpPr>
          <a:xfrm>
            <a:off x="457200" y="2419975"/>
            <a:ext cx="776900" cy="486300"/>
            <a:chOff x="457200" y="1466425"/>
            <a:chExt cx="776900" cy="486300"/>
          </a:xfrm>
        </p:grpSpPr>
        <p:sp>
          <p:nvSpPr>
            <p:cNvPr id="125" name="Google Shape;125;p6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126" name="Google Shape;126;p6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6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 name="Google Shape;128;p63"/>
          <p:cNvGrpSpPr/>
          <p:nvPr/>
        </p:nvGrpSpPr>
        <p:grpSpPr>
          <a:xfrm>
            <a:off x="457200" y="3011050"/>
            <a:ext cx="776900" cy="486300"/>
            <a:chOff x="457200" y="1466425"/>
            <a:chExt cx="776900" cy="486300"/>
          </a:xfrm>
        </p:grpSpPr>
        <p:sp>
          <p:nvSpPr>
            <p:cNvPr id="129" name="Google Shape;129;p6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130" name="Google Shape;130;p6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63"/>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 name="Google Shape;132;p63"/>
          <p:cNvGrpSpPr/>
          <p:nvPr/>
        </p:nvGrpSpPr>
        <p:grpSpPr>
          <a:xfrm>
            <a:off x="457200" y="3602137"/>
            <a:ext cx="776900" cy="486300"/>
            <a:chOff x="457200" y="1466425"/>
            <a:chExt cx="776900" cy="486300"/>
          </a:xfrm>
        </p:grpSpPr>
        <p:sp>
          <p:nvSpPr>
            <p:cNvPr id="133" name="Google Shape;133;p63"/>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05</a:t>
              </a:r>
              <a:endParaRPr sz="3000" b="0" i="0" u="none" strike="noStrike" cap="none">
                <a:solidFill>
                  <a:srgbClr val="000000"/>
                </a:solidFill>
                <a:latin typeface="Roboto Thin"/>
                <a:ea typeface="Roboto Thin"/>
                <a:cs typeface="Roboto Thin"/>
                <a:sym typeface="Roboto Thin"/>
              </a:endParaRPr>
            </a:p>
          </p:txBody>
        </p:sp>
        <p:sp>
          <p:nvSpPr>
            <p:cNvPr id="134" name="Google Shape;134;p63"/>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 name="Google Shape;135;p63"/>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6" name="Google Shape;136;p63"/>
          <p:cNvGrpSpPr/>
          <p:nvPr/>
        </p:nvGrpSpPr>
        <p:grpSpPr>
          <a:xfrm>
            <a:off x="457200" y="4193262"/>
            <a:ext cx="776900" cy="486300"/>
            <a:chOff x="457200" y="1466425"/>
            <a:chExt cx="776900" cy="486300"/>
          </a:xfrm>
        </p:grpSpPr>
        <p:sp>
          <p:nvSpPr>
            <p:cNvPr id="137" name="Google Shape;137;p63"/>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06</a:t>
              </a:r>
              <a:endParaRPr sz="3000" b="0" i="0" u="none" strike="noStrike" cap="none">
                <a:solidFill>
                  <a:srgbClr val="000000"/>
                </a:solidFill>
                <a:latin typeface="Roboto Thin"/>
                <a:ea typeface="Roboto Thin"/>
                <a:cs typeface="Roboto Thin"/>
                <a:sym typeface="Roboto Thin"/>
              </a:endParaRPr>
            </a:p>
          </p:txBody>
        </p:sp>
        <p:sp>
          <p:nvSpPr>
            <p:cNvPr id="138" name="Google Shape;138;p63"/>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6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 name="Google Shape;140;p6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 name="Google Shape;141;p6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Google Shape;142;p63"/>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 name="Google Shape;143;p63"/>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theme" Target="../theme/theme1.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000000"/>
                </a:solidFill>
                <a:latin typeface="Roboto"/>
                <a:ea typeface="Roboto"/>
                <a:cs typeface="Roboto"/>
                <a:sym typeface="Roboto"/>
              </a:rPr>
              <a:t>‹#›</a:t>
            </a:fld>
            <a:endParaRPr sz="600" b="0" i="0" u="none" strike="noStrike" cap="none">
              <a:solidFill>
                <a:srgbClr val="000000"/>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lmgtfy.com/?q=google+fu"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hyperlink" Target="https://www.youtube.com/watch?v=ieb6Svbc10E&amp;index=1&amp;list=PLgJ8UgkiorCnMLsUevoQRxH8t9bt7ne1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p>
            <a:pPr marL="0" lvl="0" indent="0" algn="l" rtl="0">
              <a:lnSpc>
                <a:spcPct val="100000"/>
              </a:lnSpc>
              <a:spcBef>
                <a:spcPts val="0"/>
              </a:spcBef>
              <a:spcAft>
                <a:spcPts val="0"/>
              </a:spcAft>
              <a:buSzPts val="2800"/>
              <a:buNone/>
            </a:pPr>
            <a:r>
              <a:rPr lang="en">
                <a:solidFill>
                  <a:schemeClr val="dk1"/>
                </a:solidFill>
              </a:rPr>
              <a:t>The Zen of Coding</a:t>
            </a:r>
            <a:endParaRPr/>
          </a:p>
        </p:txBody>
      </p:sp>
      <p:sp>
        <p:nvSpPr>
          <p:cNvPr id="1037" name="Google Shape;1037;p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p>
            <a:pPr marL="0" lvl="0" indent="0" algn="r" rtl="0">
              <a:lnSpc>
                <a:spcPct val="100000"/>
              </a:lnSpc>
              <a:spcBef>
                <a:spcPts val="0"/>
              </a:spcBef>
              <a:spcAft>
                <a:spcPts val="0"/>
              </a:spcAft>
              <a:buSzPts val="1400"/>
              <a:buNone/>
            </a:pPr>
            <a:endParaRPr/>
          </a:p>
        </p:txBody>
      </p:sp>
      <p:sp>
        <p:nvSpPr>
          <p:cNvPr id="1038" name="Google Shape;1038;p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p>
            <a:pPr marL="0" lvl="0" indent="0" algn="r" rtl="0">
              <a:lnSpc>
                <a:spcPct val="100000"/>
              </a:lnSpc>
              <a:spcBef>
                <a:spcPts val="0"/>
              </a:spcBef>
              <a:spcAft>
                <a:spcPts val="0"/>
              </a:spcAft>
              <a:buSzPts val="1400"/>
              <a:buNone/>
            </a:pPr>
            <a:r>
              <a:rPr lang="en"/>
              <a:t>Lesson 1.1</a:t>
            </a:r>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Our Keys to Success</a:t>
            </a:r>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pic>
        <p:nvPicPr>
          <p:cNvPr id="1116" name="Google Shape;1116;p1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117" name="Google Shape;1117;p10"/>
          <p:cNvSpPr txBox="1">
            <a:spLocks noGrp="1"/>
          </p:cNvSpPr>
          <p:nvPr>
            <p:ph type="title"/>
          </p:nvPr>
        </p:nvSpPr>
        <p:spPr>
          <a:xfrm>
            <a:off x="-12300" y="498325"/>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rgbClr val="FFFFFF"/>
                </a:solidFill>
              </a:rPr>
              <a:t>This Should Be You</a:t>
            </a:r>
            <a:endParaRPr>
              <a:solidFill>
                <a:srgbClr val="FFFFFF"/>
              </a:solidFill>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1"/>
          <p:cNvSpPr txBox="1">
            <a:spLocks noGrp="1"/>
          </p:cNvSpPr>
          <p:nvPr>
            <p:ph type="title"/>
          </p:nvPr>
        </p:nvSpPr>
        <p:spPr>
          <a:xfrm>
            <a:off x="274350" y="1738575"/>
            <a:ext cx="8595300" cy="133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3000" b="1">
                <a:latin typeface="Roboto"/>
                <a:ea typeface="Roboto"/>
                <a:cs typeface="Roboto"/>
                <a:sym typeface="Roboto"/>
              </a:rPr>
              <a:t>Our Mantra for Today and Beyond</a:t>
            </a:r>
            <a:endParaRPr sz="3000" b="1">
              <a:latin typeface="Roboto"/>
              <a:ea typeface="Roboto"/>
              <a:cs typeface="Roboto"/>
              <a:sym typeface="Roboto"/>
            </a:endParaRPr>
          </a:p>
          <a:p>
            <a:pPr marL="0" lvl="0" indent="0" algn="ctr" rtl="0">
              <a:lnSpc>
                <a:spcPct val="100000"/>
              </a:lnSpc>
              <a:spcBef>
                <a:spcPts val="0"/>
              </a:spcBef>
              <a:spcAft>
                <a:spcPts val="0"/>
              </a:spcAft>
              <a:buClr>
                <a:schemeClr val="dk1"/>
              </a:buClr>
              <a:buSzPts val="1100"/>
              <a:buFont typeface="Arial"/>
              <a:buNone/>
            </a:pPr>
            <a:endParaRPr sz="2400" b="1">
              <a:latin typeface="Roboto"/>
              <a:ea typeface="Roboto"/>
              <a:cs typeface="Roboto"/>
              <a:sym typeface="Roboto"/>
            </a:endParaRPr>
          </a:p>
          <a:p>
            <a:pPr marL="0" lvl="0" indent="0" algn="ctr" rtl="0">
              <a:lnSpc>
                <a:spcPct val="100000"/>
              </a:lnSpc>
              <a:spcBef>
                <a:spcPts val="0"/>
              </a:spcBef>
              <a:spcAft>
                <a:spcPts val="0"/>
              </a:spcAft>
              <a:buSzPts val="3000"/>
              <a:buNone/>
            </a:pPr>
            <a:r>
              <a:rPr lang="en" sz="3000">
                <a:latin typeface="Roboto"/>
                <a:ea typeface="Roboto"/>
                <a:cs typeface="Roboto"/>
                <a:sym typeface="Roboto"/>
              </a:rPr>
              <a:t>When it comes to web development…</a:t>
            </a:r>
            <a:endParaRPr sz="3000">
              <a:latin typeface="Roboto"/>
              <a:ea typeface="Roboto"/>
              <a:cs typeface="Roboto"/>
              <a:sym typeface="Roboto"/>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pic>
        <p:nvPicPr>
          <p:cNvPr id="1130" name="Google Shape;1130;p12" descr="GIF of Ygritte telling Jon Snow he knows nothing" title="GIF"/>
          <p:cNvPicPr preferRelativeResize="0"/>
          <p:nvPr/>
        </p:nvPicPr>
        <p:blipFill>
          <a:blip r:embed="rId3">
            <a:alphaModFix/>
          </a:blip>
          <a:stretch>
            <a:fillRect/>
          </a:stretch>
        </p:blipFill>
        <p:spPr>
          <a:xfrm>
            <a:off x="1103650" y="872263"/>
            <a:ext cx="6936700" cy="3398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cxnSp>
        <p:nvCxnSpPr>
          <p:cNvPr id="1136" name="Google Shape;1136;p13"/>
          <p:cNvCxnSpPr/>
          <p:nvPr/>
        </p:nvCxnSpPr>
        <p:spPr>
          <a:xfrm rot="10800000">
            <a:off x="7858125" y="4267050"/>
            <a:ext cx="304800" cy="171600"/>
          </a:xfrm>
          <a:prstGeom prst="straightConnector1">
            <a:avLst/>
          </a:prstGeom>
          <a:noFill/>
          <a:ln w="9525" cap="flat" cmpd="sng">
            <a:solidFill>
              <a:schemeClr val="dk1"/>
            </a:solidFill>
            <a:prstDash val="solid"/>
            <a:miter lim="800000"/>
            <a:headEnd type="none" w="sm" len="sm"/>
            <a:tailEnd type="triangle" w="med" len="med"/>
          </a:ln>
        </p:spPr>
      </p:cxnSp>
      <p:sp>
        <p:nvSpPr>
          <p:cNvPr id="1137" name="Google Shape;1137;p13"/>
          <p:cNvSpPr txBox="1">
            <a:spLocks noGrp="1"/>
          </p:cNvSpPr>
          <p:nvPr>
            <p:ph type="subTitle" idx="1"/>
          </p:nvPr>
        </p:nvSpPr>
        <p:spPr>
          <a:xfrm>
            <a:off x="7734300" y="4324350"/>
            <a:ext cx="15048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You.</a:t>
            </a:r>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5"/>
          <p:cNvSpPr txBox="1">
            <a:spLocks noGrp="1"/>
          </p:cNvSpPr>
          <p:nvPr>
            <p:ph type="title"/>
          </p:nvPr>
        </p:nvSpPr>
        <p:spPr>
          <a:xfrm>
            <a:off x="274350" y="1562100"/>
            <a:ext cx="8595300" cy="1099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latin typeface="Roboto Light"/>
                <a:ea typeface="Roboto Light"/>
                <a:cs typeface="Roboto Light"/>
                <a:sym typeface="Roboto Light"/>
              </a:rPr>
              <a:t>Nothing comes easy.</a:t>
            </a:r>
            <a:endParaRPr dirty="0">
              <a:latin typeface="Roboto Light"/>
              <a:ea typeface="Roboto Light"/>
              <a:cs typeface="Roboto Light"/>
              <a:sym typeface="Roboto Light"/>
            </a:endParaRPr>
          </a:p>
          <a:p>
            <a:pPr marL="0" lvl="0" indent="0" algn="ctr" rtl="0">
              <a:lnSpc>
                <a:spcPct val="100000"/>
              </a:lnSpc>
              <a:spcBef>
                <a:spcPts val="0"/>
              </a:spcBef>
              <a:spcAft>
                <a:spcPts val="0"/>
              </a:spcAft>
              <a:buClr>
                <a:schemeClr val="dk1"/>
              </a:buClr>
              <a:buSzPts val="1100"/>
              <a:buFont typeface="Arial"/>
              <a:buNone/>
            </a:pPr>
            <a:r>
              <a:rPr lang="en" dirty="0">
                <a:latin typeface="Roboto Light"/>
                <a:ea typeface="Roboto Light"/>
                <a:cs typeface="Roboto Light"/>
                <a:sym typeface="Roboto Light"/>
              </a:rPr>
              <a:t>As students, you face </a:t>
            </a:r>
            <a:r>
              <a:rPr lang="en-US" b="1" dirty="0" smtClean="0">
                <a:latin typeface="Roboto Light"/>
                <a:ea typeface="Roboto Light"/>
                <a:cs typeface="Roboto Light"/>
                <a:sym typeface="Roboto Light"/>
              </a:rPr>
              <a:t>THREE</a:t>
            </a:r>
            <a:endParaRPr b="1" dirty="0">
              <a:latin typeface="Roboto Light"/>
              <a:ea typeface="Roboto Light"/>
              <a:cs typeface="Roboto Light"/>
              <a:sym typeface="Roboto Light"/>
            </a:endParaRPr>
          </a:p>
          <a:p>
            <a:pPr marL="0" lvl="0" indent="0" algn="ctr" rtl="0">
              <a:lnSpc>
                <a:spcPct val="100000"/>
              </a:lnSpc>
              <a:spcBef>
                <a:spcPts val="0"/>
              </a:spcBef>
              <a:spcAft>
                <a:spcPts val="0"/>
              </a:spcAft>
              <a:buSzPts val="3600"/>
              <a:buNone/>
            </a:pPr>
            <a:r>
              <a:rPr lang="en" b="1" dirty="0">
                <a:latin typeface="Roboto"/>
                <a:ea typeface="Roboto"/>
                <a:cs typeface="Roboto"/>
                <a:sym typeface="Roboto"/>
              </a:rPr>
              <a:t>HUGE</a:t>
            </a:r>
            <a:r>
              <a:rPr lang="en" dirty="0">
                <a:latin typeface="Roboto Light"/>
                <a:ea typeface="Roboto Light"/>
                <a:cs typeface="Roboto Light"/>
                <a:sym typeface="Roboto Light"/>
              </a:rPr>
              <a:t> obstacles.</a:t>
            </a:r>
            <a:endParaRPr dirty="0">
              <a:latin typeface="Roboto Light"/>
              <a:ea typeface="Roboto Light"/>
              <a:cs typeface="Roboto Light"/>
              <a:sym typeface="Roboto Light"/>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pic>
        <p:nvPicPr>
          <p:cNvPr id="1154" name="Google Shape;1154;p16"/>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155" name="Google Shape;1155;p1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Obstacle #1: The Great Confusion</a:t>
            </a:r>
            <a:endParaRPr/>
          </a:p>
        </p:txBody>
      </p:sp>
      <p:sp>
        <p:nvSpPr>
          <p:cNvPr id="1156" name="Google Shape;1156;p16"/>
          <p:cNvSpPr txBox="1">
            <a:spLocks noGrp="1"/>
          </p:cNvSpPr>
          <p:nvPr>
            <p:ph type="subTitle" idx="1"/>
          </p:nvPr>
        </p:nvSpPr>
        <p:spPr>
          <a:xfrm>
            <a:off x="-12300" y="1085550"/>
            <a:ext cx="9144000" cy="1400400"/>
          </a:xfrm>
          <a:prstGeom prst="rect">
            <a:avLst/>
          </a:prstGeom>
          <a:noFill/>
          <a:ln>
            <a:noFill/>
          </a:ln>
        </p:spPr>
        <p:txBody>
          <a:bodyPr spcFirstLastPara="1" wrap="square" lIns="457200" tIns="91425" rIns="457200" bIns="0" anchor="t" anchorCtr="0">
            <a:noAutofit/>
          </a:bodyPr>
          <a:lstStyle/>
          <a:p>
            <a:pPr marL="0" lvl="0" indent="0" algn="ctr" rtl="0">
              <a:lnSpc>
                <a:spcPct val="100000"/>
              </a:lnSpc>
              <a:spcBef>
                <a:spcPts val="0"/>
              </a:spcBef>
              <a:spcAft>
                <a:spcPts val="0"/>
              </a:spcAft>
              <a:buSzPts val="1800"/>
              <a:buNone/>
            </a:pPr>
            <a:r>
              <a:rPr lang="en" b="1"/>
              <a:t>My code doesn't work and I don't know why.</a:t>
            </a:r>
            <a:endParaRPr b="1"/>
          </a:p>
          <a:p>
            <a:pPr marL="0" lvl="0" indent="0" algn="ctr" rtl="0">
              <a:lnSpc>
                <a:spcPct val="100000"/>
              </a:lnSpc>
              <a:spcBef>
                <a:spcPts val="0"/>
              </a:spcBef>
              <a:spcAft>
                <a:spcPts val="0"/>
              </a:spcAft>
              <a:buClr>
                <a:schemeClr val="dk1"/>
              </a:buClr>
              <a:buSzPts val="1100"/>
              <a:buFont typeface="Arial"/>
              <a:buNone/>
            </a:pPr>
            <a:endParaRPr b="1"/>
          </a:p>
          <a:p>
            <a:pPr marL="0" lvl="0" indent="0" algn="ctr" rtl="0">
              <a:lnSpc>
                <a:spcPct val="100000"/>
              </a:lnSpc>
              <a:spcBef>
                <a:spcPts val="0"/>
              </a:spcBef>
              <a:spcAft>
                <a:spcPts val="0"/>
              </a:spcAft>
              <a:buClr>
                <a:schemeClr val="dk1"/>
              </a:buClr>
              <a:buSzPts val="1100"/>
              <a:buFont typeface="Arial"/>
              <a:buNone/>
            </a:pPr>
            <a:r>
              <a:rPr lang="en" b="1"/>
              <a:t>My code works and I don't know why.</a:t>
            </a:r>
            <a:endParaRPr b="1"/>
          </a:p>
          <a:p>
            <a:pPr marL="0" lvl="0" indent="0" algn="ctr" rtl="0">
              <a:lnSpc>
                <a:spcPct val="100000"/>
              </a:lnSpc>
              <a:spcBef>
                <a:spcPts val="0"/>
              </a:spcBef>
              <a:spcAft>
                <a:spcPts val="0"/>
              </a:spcAft>
              <a:buSzPts val="1800"/>
              <a:buNone/>
            </a:pPr>
            <a:endParaRPr b="1"/>
          </a:p>
        </p:txBody>
      </p:sp>
      <p:cxnSp>
        <p:nvCxnSpPr>
          <p:cNvPr id="1157" name="Google Shape;1157;p16"/>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1158" name="Google Shape;1158;p16"/>
          <p:cNvCxnSpPr/>
          <p:nvPr/>
        </p:nvCxnSpPr>
        <p:spPr>
          <a:xfrm>
            <a:off x="2590350" y="1592580"/>
            <a:ext cx="393870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Obstacle #2: The Great Doubt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400"/>
              <a:buNone/>
            </a:pPr>
            <a:endParaRPr/>
          </a:p>
        </p:txBody>
      </p:sp>
      <p:pic>
        <p:nvPicPr>
          <p:cNvPr id="1165" name="Google Shape;1165;p17"/>
          <p:cNvPicPr preferRelativeResize="0"/>
          <p:nvPr/>
        </p:nvPicPr>
        <p:blipFill rotWithShape="1">
          <a:blip r:embed="rId3">
            <a:alphaModFix/>
          </a:blip>
          <a:srcRect/>
          <a:stretch/>
        </p:blipFill>
        <p:spPr>
          <a:xfrm>
            <a:off x="2173269" y="647700"/>
            <a:ext cx="6224733" cy="4154949"/>
          </a:xfrm>
          <a:prstGeom prst="rect">
            <a:avLst/>
          </a:prstGeom>
          <a:noFill/>
          <a:ln>
            <a:noFill/>
          </a:ln>
        </p:spPr>
      </p:pic>
      <p:sp>
        <p:nvSpPr>
          <p:cNvPr id="1166" name="Google Shape;1166;p17"/>
          <p:cNvSpPr txBox="1">
            <a:spLocks noGrp="1"/>
          </p:cNvSpPr>
          <p:nvPr>
            <p:ph type="subTitle" idx="1"/>
          </p:nvPr>
        </p:nvSpPr>
        <p:spPr>
          <a:xfrm>
            <a:off x="695325" y="1761825"/>
            <a:ext cx="102393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2400"/>
              <a:buNone/>
            </a:pPr>
            <a:r>
              <a:rPr lang="en" sz="2400"/>
              <a:t>“Maybe I’m just dumb.”</a:t>
            </a:r>
            <a:endParaRPr sz="240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172" name="Google Shape;1172;p18"/>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173" name="Google Shape;1173;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Obstacle #3: The Great Distance</a:t>
            </a:r>
            <a:endParaRPr/>
          </a:p>
        </p:txBody>
      </p:sp>
      <p:cxnSp>
        <p:nvCxnSpPr>
          <p:cNvPr id="1174" name="Google Shape;1174;p18"/>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Nothing Comes Easy</a:t>
            </a:r>
            <a:endParaRPr/>
          </a:p>
        </p:txBody>
      </p:sp>
      <p:sp>
        <p:nvSpPr>
          <p:cNvPr id="1181" name="Google Shape;1181;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Learning to code requires two things:</a:t>
            </a:r>
            <a:endParaRPr/>
          </a:p>
        </p:txBody>
      </p:sp>
      <p:pic>
        <p:nvPicPr>
          <p:cNvPr id="1182" name="Google Shape;1182;p19"/>
          <p:cNvPicPr preferRelativeResize="0"/>
          <p:nvPr/>
        </p:nvPicPr>
        <p:blipFill rotWithShape="1">
          <a:blip r:embed="rId3">
            <a:alphaModFix/>
          </a:blip>
          <a:srcRect/>
          <a:stretch/>
        </p:blipFill>
        <p:spPr>
          <a:xfrm>
            <a:off x="1116120" y="1116975"/>
            <a:ext cx="6911760" cy="3571076"/>
          </a:xfrm>
          <a:prstGeom prst="rect">
            <a:avLst/>
          </a:prstGeom>
          <a:noFill/>
          <a:ln>
            <a:noFill/>
          </a:ln>
        </p:spPr>
      </p:pic>
      <p:sp>
        <p:nvSpPr>
          <p:cNvPr id="1183" name="Google Shape;1183;p19"/>
          <p:cNvSpPr txBox="1"/>
          <p:nvPr/>
        </p:nvSpPr>
        <p:spPr>
          <a:xfrm>
            <a:off x="1512800" y="1562225"/>
            <a:ext cx="2643600" cy="265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Roboto"/>
                <a:ea typeface="Roboto"/>
                <a:cs typeface="Roboto"/>
                <a:sym typeface="Roboto"/>
              </a:rPr>
              <a:t>Persisting in the </a:t>
            </a:r>
            <a:br>
              <a:rPr lang="en" sz="1900" b="0" i="0" u="none" strike="noStrike" cap="none">
                <a:solidFill>
                  <a:srgbClr val="000000"/>
                </a:solidFill>
                <a:latin typeface="Roboto"/>
                <a:ea typeface="Roboto"/>
                <a:cs typeface="Roboto"/>
                <a:sym typeface="Roboto"/>
              </a:rPr>
            </a:br>
            <a:r>
              <a:rPr lang="en" sz="1900" b="0" i="0" u="none" strike="noStrike" cap="none">
                <a:solidFill>
                  <a:srgbClr val="000000"/>
                </a:solidFill>
                <a:latin typeface="Roboto"/>
                <a:ea typeface="Roboto"/>
                <a:cs typeface="Roboto"/>
                <a:sym typeface="Roboto"/>
              </a:rPr>
              <a:t>face of something </a:t>
            </a:r>
            <a:br>
              <a:rPr lang="en" sz="1900" b="0" i="0" u="none" strike="noStrike" cap="none">
                <a:solidFill>
                  <a:srgbClr val="000000"/>
                </a:solidFill>
                <a:latin typeface="Roboto"/>
                <a:ea typeface="Roboto"/>
                <a:cs typeface="Roboto"/>
                <a:sym typeface="Roboto"/>
              </a:rPr>
            </a:br>
            <a:r>
              <a:rPr lang="en" sz="1900" b="0" i="0" u="none" strike="noStrike" cap="none">
                <a:solidFill>
                  <a:srgbClr val="000000"/>
                </a:solidFill>
                <a:latin typeface="Roboto"/>
                <a:ea typeface="Roboto"/>
                <a:cs typeface="Roboto"/>
                <a:sym typeface="Roboto"/>
              </a:rPr>
              <a:t>that feels incredibly hard and confusing.</a:t>
            </a:r>
            <a:endParaRPr sz="1900" b="0" i="0" u="none" strike="noStrike" cap="none">
              <a:solidFill>
                <a:srgbClr val="000000"/>
              </a:solidFill>
              <a:latin typeface="Roboto"/>
              <a:ea typeface="Roboto"/>
              <a:cs typeface="Roboto"/>
              <a:sym typeface="Roboto"/>
            </a:endParaRPr>
          </a:p>
        </p:txBody>
      </p:sp>
      <p:sp>
        <p:nvSpPr>
          <p:cNvPr id="1184" name="Google Shape;1184;p19"/>
          <p:cNvSpPr txBox="1"/>
          <p:nvPr/>
        </p:nvSpPr>
        <p:spPr>
          <a:xfrm>
            <a:off x="4977425" y="1573663"/>
            <a:ext cx="2643600" cy="266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Roboto"/>
                <a:ea typeface="Roboto"/>
                <a:cs typeface="Roboto"/>
                <a:sym typeface="Roboto"/>
              </a:rPr>
              <a:t>Maintaining the self-confidence necessary to believe that </a:t>
            </a:r>
            <a:r>
              <a:rPr lang="en" sz="1900" b="1" i="0" u="none" strike="noStrike" cap="none">
                <a:solidFill>
                  <a:srgbClr val="000000"/>
                </a:solidFill>
                <a:latin typeface="Roboto"/>
                <a:ea typeface="Roboto"/>
                <a:cs typeface="Roboto"/>
                <a:sym typeface="Roboto"/>
              </a:rPr>
              <a:t>YOU CAN </a:t>
            </a:r>
            <a:br>
              <a:rPr lang="en" sz="1900" b="1" i="0" u="none" strike="noStrike" cap="none">
                <a:solidFill>
                  <a:srgbClr val="000000"/>
                </a:solidFill>
                <a:latin typeface="Roboto"/>
                <a:ea typeface="Roboto"/>
                <a:cs typeface="Roboto"/>
                <a:sym typeface="Roboto"/>
              </a:rPr>
            </a:br>
            <a:r>
              <a:rPr lang="en" sz="1900" b="1" i="0" u="none" strike="noStrike" cap="none">
                <a:solidFill>
                  <a:srgbClr val="000000"/>
                </a:solidFill>
                <a:latin typeface="Roboto"/>
                <a:ea typeface="Roboto"/>
                <a:cs typeface="Roboto"/>
                <a:sym typeface="Roboto"/>
              </a:rPr>
              <a:t>DO THIS.</a:t>
            </a:r>
            <a:endParaRPr sz="1900" b="1" i="0" u="none" strike="noStrike" cap="none">
              <a:solidFill>
                <a:srgbClr val="000000"/>
              </a:solidFill>
              <a:latin typeface="Roboto"/>
              <a:ea typeface="Roboto"/>
              <a:cs typeface="Roboto"/>
              <a:sym typeface="Roboto"/>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6095a69430_0_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Quick Introduction (40 seconds)</a:t>
            </a:r>
            <a:endParaRPr/>
          </a:p>
        </p:txBody>
      </p:sp>
      <p:sp>
        <p:nvSpPr>
          <p:cNvPr id="1045" name="Google Shape;1045;g6095a69430_0_6"/>
          <p:cNvSpPr/>
          <p:nvPr/>
        </p:nvSpPr>
        <p:spPr>
          <a:xfrm>
            <a:off x="416800" y="11337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g6095a69430_0_6"/>
          <p:cNvSpPr txBox="1">
            <a:spLocks noGrp="1"/>
          </p:cNvSpPr>
          <p:nvPr>
            <p:ph type="body" idx="3"/>
          </p:nvPr>
        </p:nvSpPr>
        <p:spPr>
          <a:xfrm>
            <a:off x="829600" y="1032375"/>
            <a:ext cx="8171400" cy="3622200"/>
          </a:xfrm>
          <a:prstGeom prst="rect">
            <a:avLst/>
          </a:prstGeom>
          <a:noFill/>
          <a:ln>
            <a:noFill/>
          </a:ln>
        </p:spPr>
        <p:txBody>
          <a:bodyPr spcFirstLastPara="1" wrap="square" lIns="0" tIns="91425" rIns="91425" bIns="91425" anchor="t" anchorCtr="0">
            <a:noAutofit/>
          </a:bodyPr>
          <a:lstStyle/>
          <a:p>
            <a:pPr marL="0" lvl="0" indent="0" algn="l" rtl="0">
              <a:lnSpc>
                <a:spcPct val="150000"/>
              </a:lnSpc>
              <a:spcBef>
                <a:spcPts val="0"/>
              </a:spcBef>
              <a:spcAft>
                <a:spcPts val="0"/>
              </a:spcAft>
              <a:buSzPts val="1400"/>
              <a:buNone/>
            </a:pPr>
            <a:r>
              <a:rPr lang="en" sz="1800"/>
              <a:t>Name</a:t>
            </a:r>
            <a:endParaRPr sz="1800"/>
          </a:p>
          <a:p>
            <a:pPr marL="0" lvl="0" indent="0" algn="l" rtl="0">
              <a:lnSpc>
                <a:spcPct val="150000"/>
              </a:lnSpc>
              <a:spcBef>
                <a:spcPts val="0"/>
              </a:spcBef>
              <a:spcAft>
                <a:spcPts val="0"/>
              </a:spcAft>
              <a:buSzPts val="1400"/>
              <a:buNone/>
            </a:pPr>
            <a:r>
              <a:rPr lang="en" sz="1800"/>
              <a:t>Location</a:t>
            </a:r>
            <a:endParaRPr sz="1800"/>
          </a:p>
          <a:p>
            <a:pPr marL="0" lvl="0" indent="0" algn="l" rtl="0">
              <a:lnSpc>
                <a:spcPct val="150000"/>
              </a:lnSpc>
              <a:spcBef>
                <a:spcPts val="800"/>
              </a:spcBef>
              <a:spcAft>
                <a:spcPts val="0"/>
              </a:spcAft>
              <a:buClr>
                <a:schemeClr val="dk1"/>
              </a:buClr>
              <a:buSzPts val="1400"/>
              <a:buFont typeface="Arial"/>
              <a:buNone/>
            </a:pPr>
            <a:r>
              <a:rPr lang="en" sz="1800">
                <a:solidFill>
                  <a:schemeClr val="dk1"/>
                </a:solidFill>
              </a:rPr>
              <a:t>Languages you speak</a:t>
            </a:r>
            <a:endParaRPr sz="1800"/>
          </a:p>
          <a:p>
            <a:pPr marL="0" lvl="0" indent="0" algn="l" rtl="0">
              <a:lnSpc>
                <a:spcPct val="150000"/>
              </a:lnSpc>
              <a:spcBef>
                <a:spcPts val="800"/>
              </a:spcBef>
              <a:spcAft>
                <a:spcPts val="0"/>
              </a:spcAft>
              <a:buSzPts val="1400"/>
              <a:buNone/>
            </a:pPr>
            <a:r>
              <a:rPr lang="en" sz="1800"/>
              <a:t>Background (Career, Interests, Education)</a:t>
            </a:r>
            <a:endParaRPr sz="1800"/>
          </a:p>
          <a:p>
            <a:pPr marL="0" lvl="0" indent="0" algn="l" rtl="0">
              <a:lnSpc>
                <a:spcPct val="150000"/>
              </a:lnSpc>
              <a:spcBef>
                <a:spcPts val="800"/>
              </a:spcBef>
              <a:spcAft>
                <a:spcPts val="0"/>
              </a:spcAft>
              <a:buSzPts val="1400"/>
              <a:buNone/>
            </a:pPr>
            <a:r>
              <a:rPr lang="en" sz="1800"/>
              <a:t>Why learn web development ?</a:t>
            </a:r>
            <a:endParaRPr sz="1800"/>
          </a:p>
        </p:txBody>
      </p:sp>
      <p:sp>
        <p:nvSpPr>
          <p:cNvPr id="1047" name="Google Shape;1047;g6095a69430_0_6"/>
          <p:cNvSpPr/>
          <p:nvPr/>
        </p:nvSpPr>
        <p:spPr>
          <a:xfrm>
            <a:off x="416800" y="16115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g6095a69430_0_6"/>
          <p:cNvSpPr/>
          <p:nvPr/>
        </p:nvSpPr>
        <p:spPr>
          <a:xfrm>
            <a:off x="416800" y="21154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6095a69430_0_6"/>
          <p:cNvSpPr/>
          <p:nvPr/>
        </p:nvSpPr>
        <p:spPr>
          <a:xfrm>
            <a:off x="416800" y="25931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g6095a69430_0_6"/>
          <p:cNvSpPr/>
          <p:nvPr/>
        </p:nvSpPr>
        <p:spPr>
          <a:xfrm>
            <a:off x="416800" y="30709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Advice for the Journey</a:t>
            </a:r>
            <a:endParaRPr/>
          </a:p>
        </p:txBody>
      </p:sp>
      <p:sp>
        <p:nvSpPr>
          <p:cNvPr id="1196" name="Google Shape;1196;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marL="0" lvl="0" indent="0" algn="l" rtl="0">
              <a:lnSpc>
                <a:spcPct val="100000"/>
              </a:lnSpc>
              <a:spcBef>
                <a:spcPts val="0"/>
              </a:spcBef>
              <a:spcAft>
                <a:spcPts val="0"/>
              </a:spcAft>
              <a:buSzPts val="1800"/>
              <a:buNone/>
            </a:pPr>
            <a:endParaRPr/>
          </a:p>
        </p:txBody>
      </p:sp>
      <p:cxnSp>
        <p:nvCxnSpPr>
          <p:cNvPr id="1197" name="Google Shape;1197;p23"/>
          <p:cNvCxnSpPr/>
          <p:nvPr/>
        </p:nvCxnSpPr>
        <p:spPr>
          <a:xfrm rot="10800000">
            <a:off x="4917648" y="1693850"/>
            <a:ext cx="3603300" cy="0"/>
          </a:xfrm>
          <a:prstGeom prst="straightConnector1">
            <a:avLst/>
          </a:prstGeom>
          <a:noFill/>
          <a:ln w="9525" cap="flat" cmpd="sng">
            <a:solidFill>
              <a:srgbClr val="000000"/>
            </a:solidFill>
            <a:prstDash val="solid"/>
            <a:round/>
            <a:headEnd type="none" w="sm" len="sm"/>
            <a:tailEnd type="none" w="sm" len="sm"/>
          </a:ln>
        </p:spPr>
      </p:cxnSp>
      <p:cxnSp>
        <p:nvCxnSpPr>
          <p:cNvPr id="1198" name="Google Shape;1198;p23"/>
          <p:cNvCxnSpPr/>
          <p:nvPr/>
        </p:nvCxnSpPr>
        <p:spPr>
          <a:xfrm rot="10800000">
            <a:off x="5289048" y="3598850"/>
            <a:ext cx="3231900" cy="0"/>
          </a:xfrm>
          <a:prstGeom prst="straightConnector1">
            <a:avLst/>
          </a:prstGeom>
          <a:noFill/>
          <a:ln w="9525" cap="flat" cmpd="sng">
            <a:solidFill>
              <a:srgbClr val="000000"/>
            </a:solidFill>
            <a:prstDash val="solid"/>
            <a:round/>
            <a:headEnd type="none" w="sm" len="sm"/>
            <a:tailEnd type="none" w="sm" len="sm"/>
          </a:ln>
        </p:spPr>
      </p:cxnSp>
      <p:cxnSp>
        <p:nvCxnSpPr>
          <p:cNvPr id="1199" name="Google Shape;1199;p23"/>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1200" name="Google Shape;1200;p23"/>
          <p:cNvSpPr/>
          <p:nvPr/>
        </p:nvSpPr>
        <p:spPr>
          <a:xfrm rot="3600185">
            <a:off x="3169983" y="1541431"/>
            <a:ext cx="2774659" cy="2774659"/>
          </a:xfrm>
          <a:prstGeom prst="blockArc">
            <a:avLst>
              <a:gd name="adj1" fmla="val 12622480"/>
              <a:gd name="adj2" fmla="val 19781569"/>
              <a:gd name="adj3" fmla="val 20773"/>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23"/>
          <p:cNvSpPr/>
          <p:nvPr/>
        </p:nvSpPr>
        <p:spPr>
          <a:xfrm rot="10800000">
            <a:off x="3183490" y="1520149"/>
            <a:ext cx="2774700" cy="2774700"/>
          </a:xfrm>
          <a:prstGeom prst="blockArc">
            <a:avLst>
              <a:gd name="adj1" fmla="val 12622480"/>
              <a:gd name="adj2" fmla="val 19662822"/>
              <a:gd name="adj3" fmla="val 20729"/>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23"/>
          <p:cNvSpPr/>
          <p:nvPr/>
        </p:nvSpPr>
        <p:spPr>
          <a:xfrm rot="-3600185">
            <a:off x="3194618" y="1541034"/>
            <a:ext cx="2774659" cy="2774659"/>
          </a:xfrm>
          <a:prstGeom prst="blockArc">
            <a:avLst>
              <a:gd name="adj1" fmla="val 12622480"/>
              <a:gd name="adj2" fmla="val 19703271"/>
              <a:gd name="adj3" fmla="val 20851"/>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3" name="Google Shape;1203;p23"/>
          <p:cNvGrpSpPr/>
          <p:nvPr/>
        </p:nvGrpSpPr>
        <p:grpSpPr>
          <a:xfrm rot="-7200165">
            <a:off x="3337679" y="3183706"/>
            <a:ext cx="585010" cy="585536"/>
            <a:chOff x="1967628" y="812211"/>
            <a:chExt cx="588000" cy="588000"/>
          </a:xfrm>
        </p:grpSpPr>
        <p:sp>
          <p:nvSpPr>
            <p:cNvPr id="1204" name="Google Shape;1204;p23"/>
            <p:cNvSpPr/>
            <p:nvPr/>
          </p:nvSpPr>
          <p:spPr>
            <a:xfrm rot="39023">
              <a:off x="1970909" y="815492"/>
              <a:ext cx="581437" cy="581437"/>
            </a:xfrm>
            <a:prstGeom prst="pie">
              <a:avLst>
                <a:gd name="adj1" fmla="val 6190354"/>
                <a:gd name="adj2" fmla="val 14996165"/>
              </a:avLst>
            </a:prstGeom>
            <a:solidFill>
              <a:srgbClr val="F7EF6A"/>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23"/>
            <p:cNvSpPr/>
            <p:nvPr/>
          </p:nvSpPr>
          <p:spPr>
            <a:xfrm rot="10800000">
              <a:off x="1970875" y="815525"/>
              <a:ext cx="581400" cy="581400"/>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6" name="Google Shape;1206;p23"/>
          <p:cNvGrpSpPr/>
          <p:nvPr/>
        </p:nvGrpSpPr>
        <p:grpSpPr>
          <a:xfrm>
            <a:off x="4264097" y="1537251"/>
            <a:ext cx="585000" cy="585529"/>
            <a:chOff x="1970048" y="811613"/>
            <a:chExt cx="588000" cy="588000"/>
          </a:xfrm>
        </p:grpSpPr>
        <p:sp>
          <p:nvSpPr>
            <p:cNvPr id="1207" name="Google Shape;1207;p23"/>
            <p:cNvSpPr/>
            <p:nvPr/>
          </p:nvSpPr>
          <p:spPr>
            <a:xfrm rot="39023">
              <a:off x="1973329" y="814894"/>
              <a:ext cx="581437" cy="581437"/>
            </a:xfrm>
            <a:prstGeom prst="pie">
              <a:avLst>
                <a:gd name="adj1" fmla="val 6190354"/>
                <a:gd name="adj2" fmla="val 14996165"/>
              </a:avLst>
            </a:prstGeom>
            <a:solidFill>
              <a:srgbClr val="4FA786"/>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23"/>
            <p:cNvSpPr/>
            <p:nvPr/>
          </p:nvSpPr>
          <p:spPr>
            <a:xfrm rot="10800000">
              <a:off x="1973295" y="814927"/>
              <a:ext cx="581400" cy="581400"/>
            </a:xfrm>
            <a:prstGeom prst="pie">
              <a:avLst>
                <a:gd name="adj1" fmla="val 4028252"/>
                <a:gd name="adj2" fmla="val 17183677"/>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9" name="Google Shape;1209;p23"/>
          <p:cNvGrpSpPr/>
          <p:nvPr/>
        </p:nvGrpSpPr>
        <p:grpSpPr>
          <a:xfrm rot="7200165">
            <a:off x="5229931" y="3161636"/>
            <a:ext cx="585010" cy="585536"/>
            <a:chOff x="1977085" y="811649"/>
            <a:chExt cx="588000" cy="588000"/>
          </a:xfrm>
        </p:grpSpPr>
        <p:sp>
          <p:nvSpPr>
            <p:cNvPr id="1210" name="Google Shape;1210;p23"/>
            <p:cNvSpPr/>
            <p:nvPr/>
          </p:nvSpPr>
          <p:spPr>
            <a:xfrm rot="39023">
              <a:off x="1980366" y="814930"/>
              <a:ext cx="581437" cy="581437"/>
            </a:xfrm>
            <a:prstGeom prst="pie">
              <a:avLst>
                <a:gd name="adj1" fmla="val 6190354"/>
                <a:gd name="adj2" fmla="val 14996165"/>
              </a:avLst>
            </a:prstGeom>
            <a:solidFill>
              <a:srgbClr val="AFCA54"/>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23"/>
            <p:cNvSpPr/>
            <p:nvPr/>
          </p:nvSpPr>
          <p:spPr>
            <a:xfrm rot="10800000">
              <a:off x="1980332" y="814963"/>
              <a:ext cx="581400" cy="581400"/>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2" name="Google Shape;1212;p23"/>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Roboto"/>
                <a:ea typeface="Roboto"/>
                <a:cs typeface="Roboto"/>
                <a:sym typeface="Roboto"/>
              </a:rPr>
              <a:t>03 </a:t>
            </a:r>
            <a:endParaRPr sz="1600" b="1" i="0" u="none" strike="noStrike" cap="none">
              <a:solidFill>
                <a:srgbClr val="FFFFFF"/>
              </a:solidFill>
              <a:latin typeface="Roboto"/>
              <a:ea typeface="Roboto"/>
              <a:cs typeface="Roboto"/>
              <a:sym typeface="Roboto"/>
            </a:endParaRPr>
          </a:p>
        </p:txBody>
      </p:sp>
      <p:sp>
        <p:nvSpPr>
          <p:cNvPr id="1213" name="Google Shape;1213;p23"/>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Roboto"/>
                <a:ea typeface="Roboto"/>
                <a:cs typeface="Roboto"/>
                <a:sym typeface="Roboto"/>
              </a:rPr>
              <a:t>01 </a:t>
            </a:r>
            <a:endParaRPr sz="1600" b="1" i="0" u="none" strike="noStrike" cap="none">
              <a:solidFill>
                <a:srgbClr val="000000"/>
              </a:solidFill>
              <a:latin typeface="Roboto"/>
              <a:ea typeface="Roboto"/>
              <a:cs typeface="Roboto"/>
              <a:sym typeface="Roboto"/>
            </a:endParaRPr>
          </a:p>
        </p:txBody>
      </p:sp>
      <p:sp>
        <p:nvSpPr>
          <p:cNvPr id="1214" name="Google Shape;1214;p23"/>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Roboto"/>
                <a:ea typeface="Roboto"/>
                <a:cs typeface="Roboto"/>
                <a:sym typeface="Roboto"/>
              </a:rPr>
              <a:t>02 </a:t>
            </a:r>
            <a:endParaRPr sz="1600" b="1" i="0" u="none" strike="noStrike" cap="none">
              <a:solidFill>
                <a:srgbClr val="FFFFFF"/>
              </a:solidFill>
              <a:latin typeface="Roboto"/>
              <a:ea typeface="Roboto"/>
              <a:cs typeface="Roboto"/>
              <a:sym typeface="Roboto"/>
            </a:endParaRPr>
          </a:p>
        </p:txBody>
      </p:sp>
      <p:sp>
        <p:nvSpPr>
          <p:cNvPr id="1215" name="Google Shape;1215;p23"/>
          <p:cNvSpPr txBox="1"/>
          <p:nvPr/>
        </p:nvSpPr>
        <p:spPr>
          <a:xfrm>
            <a:off x="6019800" y="1697050"/>
            <a:ext cx="21984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000000"/>
                </a:solidFill>
                <a:latin typeface="Roboto"/>
                <a:ea typeface="Roboto"/>
                <a:cs typeface="Roboto"/>
                <a:sym typeface="Roboto"/>
              </a:rPr>
              <a:t> Trust yourself</a:t>
            </a:r>
            <a:endParaRPr sz="1800" b="0" i="0" u="none" strike="noStrike" cap="none">
              <a:solidFill>
                <a:srgbClr val="000000"/>
              </a:solidFill>
              <a:latin typeface="Roboto"/>
              <a:ea typeface="Roboto"/>
              <a:cs typeface="Roboto"/>
              <a:sym typeface="Roboto"/>
            </a:endParaRPr>
          </a:p>
        </p:txBody>
      </p:sp>
      <p:sp>
        <p:nvSpPr>
          <p:cNvPr id="1216" name="Google Shape;1216;p23"/>
          <p:cNvSpPr txBox="1"/>
          <p:nvPr/>
        </p:nvSpPr>
        <p:spPr>
          <a:xfrm>
            <a:off x="6019800" y="3602050"/>
            <a:ext cx="28500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000000"/>
                </a:solidFill>
                <a:latin typeface="Roboto"/>
                <a:ea typeface="Roboto"/>
                <a:cs typeface="Roboto"/>
                <a:sym typeface="Roboto"/>
              </a:rPr>
              <a:t>Celebrate your successes</a:t>
            </a:r>
            <a:endParaRPr sz="1800" b="0" i="0" u="none" strike="noStrike" cap="none">
              <a:solidFill>
                <a:srgbClr val="000000"/>
              </a:solidFill>
              <a:latin typeface="Roboto"/>
              <a:ea typeface="Roboto"/>
              <a:cs typeface="Roboto"/>
              <a:sym typeface="Roboto"/>
            </a:endParaRPr>
          </a:p>
        </p:txBody>
      </p:sp>
      <p:sp>
        <p:nvSpPr>
          <p:cNvPr id="1217" name="Google Shape;1217;p23"/>
          <p:cNvSpPr txBox="1"/>
          <p:nvPr/>
        </p:nvSpPr>
        <p:spPr>
          <a:xfrm>
            <a:off x="0" y="2078050"/>
            <a:ext cx="28242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000000"/>
                </a:solidFill>
                <a:latin typeface="Roboto"/>
                <a:ea typeface="Roboto"/>
                <a:cs typeface="Roboto"/>
                <a:sym typeface="Roboto"/>
              </a:rPr>
              <a:t> Work hard!</a:t>
            </a:r>
            <a:endParaRPr sz="1800" b="0" i="0" u="none" strike="noStrike" cap="none">
              <a:solidFill>
                <a:srgbClr val="000000"/>
              </a:solidFill>
              <a:latin typeface="Roboto"/>
              <a:ea typeface="Roboto"/>
              <a:cs typeface="Roboto"/>
              <a:sym typeface="Roboto"/>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pic>
        <p:nvPicPr>
          <p:cNvPr id="1223" name="Google Shape;1223;p24"/>
          <p:cNvPicPr preferRelativeResize="0"/>
          <p:nvPr/>
        </p:nvPicPr>
        <p:blipFill rotWithShape="1">
          <a:blip r:embed="rId3">
            <a:alphaModFix/>
          </a:blip>
          <a:srcRect/>
          <a:stretch/>
        </p:blipFill>
        <p:spPr>
          <a:xfrm>
            <a:off x="471550" y="1192000"/>
            <a:ext cx="5531274" cy="3573413"/>
          </a:xfrm>
          <a:prstGeom prst="rect">
            <a:avLst/>
          </a:prstGeom>
          <a:noFill/>
          <a:ln>
            <a:noFill/>
          </a:ln>
        </p:spPr>
      </p:pic>
      <p:sp>
        <p:nvSpPr>
          <p:cNvPr id="1224" name="Google Shape;1224;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And Remember...</a:t>
            </a:r>
            <a:endParaRPr/>
          </a:p>
        </p:txBody>
      </p:sp>
      <p:sp>
        <p:nvSpPr>
          <p:cNvPr id="1225" name="Google Shape;1225;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t>If you want to go fast, go alone. If you want to go far, go with a team.</a:t>
            </a:r>
            <a:endParaRPr/>
          </a:p>
          <a:p>
            <a:pPr marL="0" lvl="0" indent="0" algn="l" rtl="0">
              <a:lnSpc>
                <a:spcPct val="100000"/>
              </a:lnSpc>
              <a:spcBef>
                <a:spcPts val="0"/>
              </a:spcBef>
              <a:spcAft>
                <a:spcPts val="0"/>
              </a:spcAft>
              <a:buSzPts val="1800"/>
              <a:buNone/>
            </a:pPr>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pic>
        <p:nvPicPr>
          <p:cNvPr id="1231" name="Google Shape;1231;p25"/>
          <p:cNvPicPr preferRelativeResize="0"/>
          <p:nvPr/>
        </p:nvPicPr>
        <p:blipFill rotWithShape="1">
          <a:blip r:embed="rId3">
            <a:alphaModFix/>
          </a:blip>
          <a:srcRect/>
          <a:stretch/>
        </p:blipFill>
        <p:spPr>
          <a:xfrm>
            <a:off x="-12300" y="0"/>
            <a:ext cx="9144000" cy="5143495"/>
          </a:xfrm>
          <a:prstGeom prst="rect">
            <a:avLst/>
          </a:prstGeom>
          <a:noFill/>
          <a:ln>
            <a:noFill/>
          </a:ln>
        </p:spPr>
      </p:pic>
      <p:sp>
        <p:nvSpPr>
          <p:cNvPr id="1232" name="Google Shape;1232;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dirty="0"/>
              <a:t>Google Fu: </a:t>
            </a:r>
            <a:r>
              <a:rPr lang="en-US" dirty="0" smtClean="0"/>
              <a:t>Google is your best friend</a:t>
            </a:r>
            <a:endParaRPr dirty="0"/>
          </a:p>
        </p:txBody>
      </p:sp>
      <p:sp>
        <p:nvSpPr>
          <p:cNvPr id="1233" name="Google Shape;1233;p25"/>
          <p:cNvSpPr txBox="1">
            <a:spLocks noGrp="1"/>
          </p:cNvSpPr>
          <p:nvPr>
            <p:ph type="subTitle" idx="1"/>
          </p:nvPr>
        </p:nvSpPr>
        <p:spPr>
          <a:xfrm>
            <a:off x="1489000" y="253722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3000"/>
              <a:buNone/>
            </a:pPr>
            <a:r>
              <a:rPr lang="en" sz="3000" u="sng">
                <a:solidFill>
                  <a:schemeClr val="hlink"/>
                </a:solidFill>
                <a:hlinkClick r:id="rId4"/>
              </a:rPr>
              <a:t>What Is Google Fu?</a:t>
            </a:r>
            <a:endParaRPr sz="300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2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4100"/>
              <a:buFont typeface="Arial"/>
              <a:buNone/>
            </a:pPr>
            <a:r>
              <a:rPr lang="en"/>
              <a:t>Course Structure</a:t>
            </a:r>
            <a:endParaRPr/>
          </a:p>
          <a:p>
            <a:pPr marL="0" lvl="0" indent="0" algn="ctr" rtl="0">
              <a:lnSpc>
                <a:spcPct val="100000"/>
              </a:lnSpc>
              <a:spcBef>
                <a:spcPts val="0"/>
              </a:spcBef>
              <a:spcAft>
                <a:spcPts val="0"/>
              </a:spcAft>
              <a:buSzPts val="3600"/>
              <a:buNone/>
            </a:pPr>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Daily Schedule</a:t>
            </a:r>
            <a:endParaRPr/>
          </a:p>
        </p:txBody>
      </p:sp>
      <p:sp>
        <p:nvSpPr>
          <p:cNvPr id="1246" name="Google Shape;124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In each class, we’ll cover the following:</a:t>
            </a:r>
            <a:endParaRPr/>
          </a:p>
        </p:txBody>
      </p:sp>
      <p:sp>
        <p:nvSpPr>
          <p:cNvPr id="1247" name="Google Shape;1247;p27"/>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Set objectives</a:t>
            </a:r>
            <a:endParaRPr/>
          </a:p>
        </p:txBody>
      </p:sp>
      <p:sp>
        <p:nvSpPr>
          <p:cNvPr id="1248" name="Google Shape;1248;p27"/>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Brief background lecture</a:t>
            </a:r>
            <a:endParaRPr/>
          </a:p>
        </p:txBody>
      </p:sp>
      <p:sp>
        <p:nvSpPr>
          <p:cNvPr id="1249" name="Google Shape;1249;p27"/>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Watch me/coding demos</a:t>
            </a:r>
            <a:endParaRPr/>
          </a:p>
        </p:txBody>
      </p:sp>
      <p:sp>
        <p:nvSpPr>
          <p:cNvPr id="1250" name="Google Shape;1250;p27"/>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Code discussions</a:t>
            </a:r>
            <a:endParaRPr/>
          </a:p>
        </p:txBody>
      </p:sp>
      <p:sp>
        <p:nvSpPr>
          <p:cNvPr id="1251" name="Google Shape;1251;p27"/>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In-class exercises</a:t>
            </a:r>
            <a:endParaRPr/>
          </a:p>
        </p:txBody>
      </p:sp>
      <p:sp>
        <p:nvSpPr>
          <p:cNvPr id="1252" name="Google Shape;1252;p27"/>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Project work</a:t>
            </a:r>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Daily Schedule</a:t>
            </a:r>
            <a:endParaRPr/>
          </a:p>
        </p:txBody>
      </p:sp>
      <p:sp>
        <p:nvSpPr>
          <p:cNvPr id="1259" name="Google Shape;1259;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In each class, we’ll cover the following:</a:t>
            </a:r>
            <a:endParaRPr>
              <a:solidFill>
                <a:schemeClr val="dk1"/>
              </a:solidFill>
            </a:endParaRPr>
          </a:p>
          <a:p>
            <a:pPr marL="0" lvl="0" indent="0" algn="l" rtl="0">
              <a:lnSpc>
                <a:spcPct val="100000"/>
              </a:lnSpc>
              <a:spcBef>
                <a:spcPts val="0"/>
              </a:spcBef>
              <a:spcAft>
                <a:spcPts val="0"/>
              </a:spcAft>
              <a:buSzPts val="1800"/>
              <a:buNone/>
            </a:pPr>
            <a:endParaRPr/>
          </a:p>
        </p:txBody>
      </p:sp>
      <p:sp>
        <p:nvSpPr>
          <p:cNvPr id="1260" name="Google Shape;1260;p28"/>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solidFill>
                  <a:schemeClr val="dk1"/>
                </a:solidFill>
              </a:rPr>
              <a:t>Set objectives</a:t>
            </a:r>
            <a:endParaRPr/>
          </a:p>
        </p:txBody>
      </p:sp>
      <p:sp>
        <p:nvSpPr>
          <p:cNvPr id="1261" name="Google Shape;1261;p28"/>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solidFill>
                  <a:schemeClr val="dk1"/>
                </a:solidFill>
              </a:rPr>
              <a:t>Brief background lecture</a:t>
            </a:r>
            <a:endParaRPr/>
          </a:p>
        </p:txBody>
      </p:sp>
      <p:sp>
        <p:nvSpPr>
          <p:cNvPr id="1262" name="Google Shape;1262;p28"/>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rgbClr val="000000"/>
              </a:buClr>
              <a:buSzPts val="1100"/>
              <a:buFont typeface="Arial"/>
              <a:buNone/>
            </a:pPr>
            <a:r>
              <a:rPr lang="en">
                <a:solidFill>
                  <a:schemeClr val="dk1"/>
                </a:solidFill>
              </a:rPr>
              <a:t>Watch me/coding demos</a:t>
            </a:r>
            <a:endParaRPr/>
          </a:p>
        </p:txBody>
      </p:sp>
      <p:sp>
        <p:nvSpPr>
          <p:cNvPr id="1263" name="Google Shape;1263;p28"/>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solidFill>
                  <a:schemeClr val="dk1"/>
                </a:solidFill>
              </a:rPr>
              <a:t>Code discussions</a:t>
            </a:r>
            <a:endParaRPr/>
          </a:p>
        </p:txBody>
      </p:sp>
      <p:sp>
        <p:nvSpPr>
          <p:cNvPr id="1264" name="Google Shape;1264;p28"/>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solidFill>
                  <a:schemeClr val="dk1"/>
                </a:solidFill>
              </a:rPr>
              <a:t>In-class exercises</a:t>
            </a:r>
            <a:endParaRPr/>
          </a:p>
        </p:txBody>
      </p:sp>
      <p:sp>
        <p:nvSpPr>
          <p:cNvPr id="1265" name="Google Shape;1265;p28"/>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solidFill>
                  <a:schemeClr val="dk1"/>
                </a:solidFill>
              </a:rPr>
              <a:t>Project work</a:t>
            </a:r>
            <a:endParaRPr/>
          </a:p>
        </p:txBody>
      </p:sp>
      <p:sp>
        <p:nvSpPr>
          <p:cNvPr id="1266" name="Google Shape;1266;p28"/>
          <p:cNvSpPr txBox="1"/>
          <p:nvPr/>
        </p:nvSpPr>
        <p:spPr>
          <a:xfrm>
            <a:off x="5388097" y="3582907"/>
            <a:ext cx="3834000" cy="171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rgbClr val="000000"/>
                </a:solidFill>
                <a:latin typeface="Roboto"/>
                <a:ea typeface="Roboto"/>
                <a:cs typeface="Roboto"/>
                <a:sym typeface="Roboto"/>
              </a:rPr>
              <a:t>This is the super important stuff</a:t>
            </a:r>
            <a:endParaRPr sz="18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rgbClr val="000000"/>
                </a:solidFill>
                <a:latin typeface="Roboto"/>
                <a:ea typeface="Roboto"/>
                <a:cs typeface="Roboto"/>
                <a:sym typeface="Roboto"/>
              </a:rPr>
              <a:t>—ALWAYS BE CODING!</a:t>
            </a:r>
            <a:endParaRPr sz="18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 sz="1800">
                <a:latin typeface="Roboto"/>
                <a:ea typeface="Roboto"/>
                <a:cs typeface="Roboto"/>
                <a:sym typeface="Roboto"/>
              </a:rPr>
              <a:t>Not so much presentations</a:t>
            </a:r>
            <a:endParaRPr sz="1800">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p:txBody>
      </p:sp>
      <p:pic>
        <p:nvPicPr>
          <p:cNvPr id="1267" name="Google Shape;1267;p28"/>
          <p:cNvPicPr preferRelativeResize="0"/>
          <p:nvPr/>
        </p:nvPicPr>
        <p:blipFill rotWithShape="1">
          <a:blip r:embed="rId3">
            <a:alphaModFix/>
          </a:blip>
          <a:srcRect/>
          <a:stretch/>
        </p:blipFill>
        <p:spPr>
          <a:xfrm>
            <a:off x="4597873" y="3582899"/>
            <a:ext cx="790225" cy="10996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g60960086e7_0_22"/>
          <p:cNvSpPr txBox="1">
            <a:spLocks noGrp="1"/>
          </p:cNvSpPr>
          <p:nvPr>
            <p:ph type="title"/>
          </p:nvPr>
        </p:nvSpPr>
        <p:spPr>
          <a:xfrm>
            <a:off x="274350" y="1562100"/>
            <a:ext cx="8595300" cy="1099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b="1" dirty="0" smtClean="0">
                <a:latin typeface="Roboto"/>
                <a:ea typeface="Roboto"/>
                <a:cs typeface="Roboto"/>
                <a:sym typeface="Roboto"/>
              </a:rPr>
              <a:t>Towards the end of </a:t>
            </a:r>
            <a:r>
              <a:rPr lang="en-US" b="1" dirty="0" smtClean="0">
                <a:latin typeface="Roboto"/>
                <a:ea typeface="Roboto"/>
                <a:cs typeface="Roboto"/>
                <a:sym typeface="Roboto"/>
              </a:rPr>
              <a:t>this </a:t>
            </a:r>
            <a:r>
              <a:rPr lang="en" b="1" dirty="0" smtClean="0">
                <a:latin typeface="Roboto"/>
                <a:ea typeface="Roboto"/>
                <a:cs typeface="Roboto"/>
                <a:sym typeface="Roboto"/>
              </a:rPr>
              <a:t>class</a:t>
            </a:r>
            <a:r>
              <a:rPr lang="en" dirty="0" smtClean="0">
                <a:latin typeface="Roboto Light"/>
                <a:ea typeface="Roboto Light"/>
                <a:cs typeface="Roboto Light"/>
                <a:sym typeface="Roboto Light"/>
              </a:rPr>
              <a:t>, we will be working with the basics of </a:t>
            </a:r>
            <a:r>
              <a:rPr lang="en" b="1" dirty="0" smtClean="0">
                <a:latin typeface="Roboto"/>
                <a:ea typeface="Roboto"/>
                <a:cs typeface="Roboto"/>
                <a:sym typeface="Roboto"/>
              </a:rPr>
              <a:t>Terminal/Console &amp; HTML</a:t>
            </a:r>
            <a:r>
              <a:rPr lang="en" dirty="0" smtClean="0">
                <a:latin typeface="Roboto Light"/>
                <a:ea typeface="Roboto Light"/>
                <a:cs typeface="Roboto Light"/>
                <a:sym typeface="Roboto Light"/>
              </a:rPr>
              <a:t>..</a:t>
            </a:r>
            <a:endParaRPr dirty="0" smtClean="0">
              <a:latin typeface="Roboto Light"/>
              <a:ea typeface="Roboto Light"/>
              <a:cs typeface="Roboto Light"/>
              <a:sym typeface="Roboto Light"/>
            </a:endParaRPr>
          </a:p>
          <a:p>
            <a:pPr marL="0" lvl="0" indent="0" algn="ctr" rtl="0">
              <a:lnSpc>
                <a:spcPct val="100000"/>
              </a:lnSpc>
              <a:spcBef>
                <a:spcPts val="0"/>
              </a:spcBef>
              <a:spcAft>
                <a:spcPts val="0"/>
              </a:spcAft>
              <a:buClr>
                <a:schemeClr val="dk1"/>
              </a:buClr>
              <a:buSzPts val="1100"/>
              <a:buFont typeface="Arial"/>
              <a:buNone/>
            </a:pPr>
            <a:endParaRPr dirty="0">
              <a:latin typeface="Roboto Light"/>
              <a:ea typeface="Roboto Light"/>
              <a:cs typeface="Roboto Light"/>
              <a:sym typeface="Roboto Light"/>
            </a:endParaRPr>
          </a:p>
          <a:p>
            <a:pPr marL="0" lvl="0" indent="0" algn="ctr" rtl="0">
              <a:lnSpc>
                <a:spcPct val="100000"/>
              </a:lnSpc>
              <a:spcBef>
                <a:spcPts val="0"/>
              </a:spcBef>
              <a:spcAft>
                <a:spcPts val="0"/>
              </a:spcAft>
              <a:buSzPts val="3600"/>
              <a:buNone/>
            </a:pPr>
            <a:endParaRPr dirty="0">
              <a:latin typeface="Roboto Light"/>
              <a:ea typeface="Roboto Light"/>
              <a:cs typeface="Roboto Light"/>
              <a:sym typeface="Roboto Light"/>
            </a:endParaRPr>
          </a:p>
        </p:txBody>
      </p:sp>
      <p:sp>
        <p:nvSpPr>
          <p:cNvPr id="4" name="Google Shape;1273;g60960086e7_0_22"/>
          <p:cNvSpPr txBox="1">
            <a:spLocks/>
          </p:cNvSpPr>
          <p:nvPr/>
        </p:nvSpPr>
        <p:spPr>
          <a:xfrm>
            <a:off x="274350" y="462600"/>
            <a:ext cx="8595300" cy="109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Roboto Medium"/>
                <a:ea typeface="Roboto Medium"/>
                <a:cs typeface="Roboto Medium"/>
                <a:sym typeface="Roboto Medium"/>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b="1" dirty="0" smtClean="0">
                <a:latin typeface="Roboto"/>
                <a:ea typeface="Roboto"/>
                <a:cs typeface="Roboto"/>
                <a:sym typeface="Roboto"/>
              </a:rPr>
              <a:t>OBJECTIVE</a:t>
            </a:r>
            <a:r>
              <a:rPr lang="en-US" b="1" dirty="0" smtClean="0">
                <a:latin typeface="Roboto"/>
                <a:ea typeface="Roboto"/>
                <a:cs typeface="Roboto"/>
                <a:sym typeface="Roboto"/>
              </a:rPr>
              <a:t/>
            </a:r>
            <a:br>
              <a:rPr lang="en-US" b="1" dirty="0" smtClean="0">
                <a:latin typeface="Roboto"/>
                <a:ea typeface="Roboto"/>
                <a:cs typeface="Roboto"/>
                <a:sym typeface="Roboto"/>
              </a:rPr>
            </a:br>
            <a:endParaRPr lang="en-US" dirty="0">
              <a:latin typeface="Roboto Light"/>
              <a:ea typeface="Roboto Light"/>
              <a:cs typeface="Roboto Light"/>
              <a:sym typeface="Roboto Light"/>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2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4100"/>
              <a:buFont typeface="Arial"/>
              <a:buNone/>
            </a:pPr>
            <a:r>
              <a:rPr lang="en"/>
              <a:t>Prework</a:t>
            </a:r>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Software Checklist</a:t>
            </a:r>
            <a:endParaRPr/>
          </a:p>
        </p:txBody>
      </p:sp>
      <p:sp>
        <p:nvSpPr>
          <p:cNvPr id="1286" name="Google Shape;1286;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At this point, you should have all of these installed:</a:t>
            </a:r>
            <a:endParaRPr/>
          </a:p>
        </p:txBody>
      </p:sp>
      <p:sp>
        <p:nvSpPr>
          <p:cNvPr id="1287" name="Google Shape;1287;p30"/>
          <p:cNvSpPr txBox="1">
            <a:spLocks noGrp="1"/>
          </p:cNvSpPr>
          <p:nvPr>
            <p:ph type="body" idx="3"/>
          </p:nvPr>
        </p:nvSpPr>
        <p:spPr>
          <a:xfrm>
            <a:off x="985000" y="1280150"/>
            <a:ext cx="8171400" cy="3622200"/>
          </a:xfrm>
          <a:prstGeom prst="rect">
            <a:avLst/>
          </a:prstGeom>
          <a:noFill/>
          <a:ln>
            <a:noFill/>
          </a:ln>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a:t>Slack </a:t>
            </a:r>
            <a:endParaRPr sz="1800"/>
          </a:p>
          <a:p>
            <a:pPr marL="0" lvl="0" indent="0" algn="l" rtl="0">
              <a:lnSpc>
                <a:spcPct val="140000"/>
              </a:lnSpc>
              <a:spcBef>
                <a:spcPts val="800"/>
              </a:spcBef>
              <a:spcAft>
                <a:spcPts val="0"/>
              </a:spcAft>
              <a:buClr>
                <a:schemeClr val="dk1"/>
              </a:buClr>
              <a:buSzPts val="1100"/>
              <a:buFont typeface="Arial"/>
              <a:buNone/>
            </a:pPr>
            <a:r>
              <a:rPr lang="en" sz="1800"/>
              <a:t>Visual Studio Code</a:t>
            </a:r>
            <a:endParaRPr sz="1800"/>
          </a:p>
          <a:p>
            <a:pPr marL="0" lvl="0" indent="0" algn="l" rtl="0">
              <a:lnSpc>
                <a:spcPct val="140000"/>
              </a:lnSpc>
              <a:spcBef>
                <a:spcPts val="800"/>
              </a:spcBef>
              <a:spcAft>
                <a:spcPts val="0"/>
              </a:spcAft>
              <a:buClr>
                <a:schemeClr val="dk1"/>
              </a:buClr>
              <a:buSzPts val="1100"/>
              <a:buFont typeface="Arial"/>
              <a:buNone/>
            </a:pPr>
            <a:r>
              <a:rPr lang="en" sz="1800"/>
              <a:t>Git</a:t>
            </a:r>
            <a:endParaRPr sz="1800"/>
          </a:p>
          <a:p>
            <a:pPr marL="0" lvl="0" indent="0" algn="l" rtl="0">
              <a:lnSpc>
                <a:spcPct val="140000"/>
              </a:lnSpc>
              <a:spcBef>
                <a:spcPts val="800"/>
              </a:spcBef>
              <a:spcAft>
                <a:spcPts val="0"/>
              </a:spcAft>
              <a:buClr>
                <a:schemeClr val="dk1"/>
              </a:buClr>
              <a:buSzPts val="1100"/>
              <a:buFont typeface="Arial"/>
              <a:buNone/>
            </a:pPr>
            <a:r>
              <a:rPr lang="en" sz="1800"/>
              <a:t>Git Bash (Windows) or Terminal (Mac)</a:t>
            </a:r>
            <a:endParaRPr sz="1800"/>
          </a:p>
          <a:p>
            <a:pPr marL="0" lvl="0" indent="0" algn="l" rtl="0">
              <a:lnSpc>
                <a:spcPct val="140000"/>
              </a:lnSpc>
              <a:spcBef>
                <a:spcPts val="800"/>
              </a:spcBef>
              <a:spcAft>
                <a:spcPts val="0"/>
              </a:spcAft>
              <a:buClr>
                <a:schemeClr val="dk1"/>
              </a:buClr>
              <a:buSzPts val="1100"/>
              <a:buFont typeface="Arial"/>
              <a:buNone/>
            </a:pPr>
            <a:r>
              <a:rPr lang="en" sz="1800"/>
              <a:t>Node.js</a:t>
            </a:r>
            <a:endParaRPr sz="1800"/>
          </a:p>
          <a:p>
            <a:pPr marL="0" lvl="0" indent="0" algn="l" rtl="0">
              <a:lnSpc>
                <a:spcPct val="140000"/>
              </a:lnSpc>
              <a:spcBef>
                <a:spcPts val="800"/>
              </a:spcBef>
              <a:spcAft>
                <a:spcPts val="0"/>
              </a:spcAft>
              <a:buClr>
                <a:schemeClr val="dk1"/>
              </a:buClr>
              <a:buSzPts val="1100"/>
              <a:buFont typeface="Arial"/>
              <a:buNone/>
            </a:pPr>
            <a:r>
              <a:rPr lang="en" sz="1800"/>
              <a:t>Heroku-CLI</a:t>
            </a:r>
            <a:endParaRPr sz="1800"/>
          </a:p>
          <a:p>
            <a:pPr marL="0" lvl="0" indent="0" algn="l" rtl="0">
              <a:lnSpc>
                <a:spcPct val="140000"/>
              </a:lnSpc>
              <a:spcBef>
                <a:spcPts val="800"/>
              </a:spcBef>
              <a:spcAft>
                <a:spcPts val="800"/>
              </a:spcAft>
              <a:buSzPts val="1400"/>
              <a:buNone/>
            </a:pPr>
            <a:r>
              <a:rPr lang="en" sz="1800"/>
              <a:t>Google Chrome</a:t>
            </a:r>
            <a:endParaRPr sz="1800"/>
          </a:p>
        </p:txBody>
      </p:sp>
      <p:sp>
        <p:nvSpPr>
          <p:cNvPr id="1288" name="Google Shape;1288;p30"/>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30"/>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30"/>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30"/>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30"/>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30"/>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30"/>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Accounts Checklist</a:t>
            </a:r>
            <a:endParaRPr/>
          </a:p>
        </p:txBody>
      </p:sp>
      <p:sp>
        <p:nvSpPr>
          <p:cNvPr id="1301" name="Google Shape;130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You should also have accounts for:</a:t>
            </a:r>
            <a:endParaRPr/>
          </a:p>
        </p:txBody>
      </p:sp>
      <p:sp>
        <p:nvSpPr>
          <p:cNvPr id="1302" name="Google Shape;1302;p31"/>
          <p:cNvSpPr txBox="1">
            <a:spLocks noGrp="1"/>
          </p:cNvSpPr>
          <p:nvPr>
            <p:ph type="body" idx="3"/>
          </p:nvPr>
        </p:nvSpPr>
        <p:spPr>
          <a:xfrm>
            <a:off x="985000" y="1280150"/>
            <a:ext cx="8171400" cy="3622200"/>
          </a:xfrm>
          <a:prstGeom prst="rect">
            <a:avLst/>
          </a:prstGeom>
          <a:noFill/>
          <a:ln>
            <a:noFill/>
          </a:ln>
        </p:spPr>
        <p:txBody>
          <a:bodyPr spcFirstLastPara="1" wrap="square" lIns="0" tIns="91425" rIns="91425" bIns="91425" anchor="t" anchorCtr="0">
            <a:noAutofit/>
          </a:bodyPr>
          <a:lstStyle/>
          <a:p>
            <a:pPr marL="0" lvl="0" indent="0" algn="l" rtl="0">
              <a:lnSpc>
                <a:spcPct val="140000"/>
              </a:lnSpc>
              <a:spcBef>
                <a:spcPts val="0"/>
              </a:spcBef>
              <a:spcAft>
                <a:spcPts val="0"/>
              </a:spcAft>
              <a:buSzPts val="1400"/>
              <a:buNone/>
            </a:pPr>
            <a:r>
              <a:rPr lang="en" sz="1800"/>
              <a:t>GitHub (with SSH Integration)</a:t>
            </a:r>
            <a:endParaRPr sz="1800"/>
          </a:p>
          <a:p>
            <a:pPr marL="0" lvl="0" indent="0" algn="l" rtl="0">
              <a:lnSpc>
                <a:spcPct val="140000"/>
              </a:lnSpc>
              <a:spcBef>
                <a:spcPts val="800"/>
              </a:spcBef>
              <a:spcAft>
                <a:spcPts val="0"/>
              </a:spcAft>
              <a:buSzPts val="1400"/>
              <a:buNone/>
            </a:pPr>
            <a:r>
              <a:rPr lang="en" sz="1800"/>
              <a:t>Heroku</a:t>
            </a:r>
            <a:endParaRPr sz="1800"/>
          </a:p>
          <a:p>
            <a:pPr marL="0" lvl="0" indent="0" algn="l" rtl="0">
              <a:lnSpc>
                <a:spcPct val="140000"/>
              </a:lnSpc>
              <a:spcBef>
                <a:spcPts val="800"/>
              </a:spcBef>
              <a:spcAft>
                <a:spcPts val="0"/>
              </a:spcAft>
              <a:buSzPts val="1400"/>
              <a:buNone/>
            </a:pPr>
            <a:r>
              <a:rPr lang="en" sz="1800"/>
              <a:t>LinkedIn</a:t>
            </a:r>
            <a:endParaRPr sz="1800"/>
          </a:p>
          <a:p>
            <a:pPr marL="0" lvl="0" indent="0" algn="l" rtl="0">
              <a:lnSpc>
                <a:spcPct val="140000"/>
              </a:lnSpc>
              <a:spcBef>
                <a:spcPts val="800"/>
              </a:spcBef>
              <a:spcAft>
                <a:spcPts val="0"/>
              </a:spcAft>
              <a:buSzPts val="1400"/>
              <a:buNone/>
            </a:pPr>
            <a:r>
              <a:rPr lang="en" sz="1800"/>
              <a:t>Stack Overflow</a:t>
            </a:r>
            <a:endParaRPr sz="1800"/>
          </a:p>
          <a:p>
            <a:pPr marL="0" lvl="0" indent="0" algn="l" rtl="0">
              <a:lnSpc>
                <a:spcPct val="140000"/>
              </a:lnSpc>
              <a:spcBef>
                <a:spcPts val="800"/>
              </a:spcBef>
              <a:spcAft>
                <a:spcPts val="800"/>
              </a:spcAft>
              <a:buSzPts val="1400"/>
              <a:buNone/>
            </a:pPr>
            <a:endParaRPr sz="1800"/>
          </a:p>
        </p:txBody>
      </p:sp>
      <p:sp>
        <p:nvSpPr>
          <p:cNvPr id="1303" name="Google Shape;1303;p3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3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3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3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6095a69430_0_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rPr>
              <a:t>Who are we ?</a:t>
            </a:r>
            <a:endParaRPr>
              <a:solidFill>
                <a:schemeClr val="lt1"/>
              </a:solidFill>
            </a:endParaRPr>
          </a:p>
          <a:p>
            <a:pPr marL="0" lvl="0" indent="0" algn="ctr" rtl="0">
              <a:lnSpc>
                <a:spcPct val="100000"/>
              </a:lnSpc>
              <a:spcBef>
                <a:spcPts val="0"/>
              </a:spcBef>
              <a:spcAft>
                <a:spcPts val="0"/>
              </a:spcAft>
              <a:buClr>
                <a:schemeClr val="dk1"/>
              </a:buClr>
              <a:buSzPts val="1100"/>
              <a:buFont typeface="Arial"/>
              <a:buNone/>
            </a:pPr>
            <a:endParaRPr>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600">
                <a:solidFill>
                  <a:schemeClr val="lt1"/>
                </a:solidFill>
              </a:rPr>
              <a:t>Dragos Nedelcu</a:t>
            </a:r>
            <a:endParaRPr sz="16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600">
                <a:solidFill>
                  <a:schemeClr val="lt1"/>
                </a:solidFill>
              </a:rPr>
              <a:t>Marvin Artioli</a:t>
            </a:r>
            <a:endParaRPr sz="16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600">
                <a:solidFill>
                  <a:schemeClr val="lt1"/>
                </a:solidFill>
              </a:rPr>
              <a:t>Tony Saad</a:t>
            </a:r>
            <a:endParaRPr sz="1600">
              <a:solidFill>
                <a:schemeClr val="lt1"/>
              </a:solidFill>
            </a:endParaRPr>
          </a:p>
          <a:p>
            <a:pPr marL="0" lvl="0" indent="0" algn="ctr" rtl="0">
              <a:lnSpc>
                <a:spcPct val="100000"/>
              </a:lnSpc>
              <a:spcBef>
                <a:spcPts val="0"/>
              </a:spcBef>
              <a:spcAft>
                <a:spcPts val="0"/>
              </a:spcAft>
              <a:buSzPts val="3600"/>
              <a:buNone/>
            </a:pPr>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Self-Check, Raise your hand for help!</a:t>
            </a:r>
            <a:endParaRPr/>
          </a:p>
        </p:txBody>
      </p:sp>
      <p:sp>
        <p:nvSpPr>
          <p:cNvPr id="1313" name="Google Shape;131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Let’s do some quick checks of the following:</a:t>
            </a:r>
            <a:endParaRPr/>
          </a:p>
        </p:txBody>
      </p:sp>
      <p:sp>
        <p:nvSpPr>
          <p:cNvPr id="1314" name="Google Shape;1314;p32"/>
          <p:cNvSpPr txBox="1">
            <a:spLocks noGrp="1"/>
          </p:cNvSpPr>
          <p:nvPr>
            <p:ph type="body" idx="3"/>
          </p:nvPr>
        </p:nvSpPr>
        <p:spPr>
          <a:xfrm>
            <a:off x="985000" y="1280150"/>
            <a:ext cx="8159100" cy="3622200"/>
          </a:xfrm>
          <a:prstGeom prst="rect">
            <a:avLst/>
          </a:prstGeom>
          <a:noFill/>
          <a:ln>
            <a:noFill/>
          </a:ln>
        </p:spPr>
        <p:txBody>
          <a:bodyPr spcFirstLastPara="1" wrap="square" lIns="0" tIns="91425" rIns="91425" bIns="91425" anchor="t" anchorCtr="0">
            <a:noAutofit/>
          </a:bodyPr>
          <a:lstStyle/>
          <a:p>
            <a:pPr marL="0" lvl="0" indent="0" algn="l" rtl="0">
              <a:lnSpc>
                <a:spcPct val="140000"/>
              </a:lnSpc>
              <a:spcBef>
                <a:spcPts val="0"/>
              </a:spcBef>
              <a:spcAft>
                <a:spcPts val="0"/>
              </a:spcAft>
              <a:buSzPts val="1400"/>
              <a:buNone/>
            </a:pPr>
            <a:r>
              <a:rPr lang="en" sz="1800"/>
              <a:t>Visual Studio Code Check</a:t>
            </a:r>
            <a:endParaRPr sz="1800"/>
          </a:p>
          <a:p>
            <a:pPr marL="0" lvl="0" indent="0" algn="l" rtl="0">
              <a:lnSpc>
                <a:spcPct val="140000"/>
              </a:lnSpc>
              <a:spcBef>
                <a:spcPts val="800"/>
              </a:spcBef>
              <a:spcAft>
                <a:spcPts val="0"/>
              </a:spcAft>
              <a:buSzPts val="1400"/>
              <a:buNone/>
            </a:pPr>
            <a:r>
              <a:rPr lang="en" sz="1800"/>
              <a:t>Git Bash/Terminal Check</a:t>
            </a:r>
            <a:endParaRPr sz="1800"/>
          </a:p>
          <a:p>
            <a:pPr marL="0" lvl="0" indent="0" algn="l" rtl="0">
              <a:lnSpc>
                <a:spcPct val="140000"/>
              </a:lnSpc>
              <a:spcBef>
                <a:spcPts val="800"/>
              </a:spcBef>
              <a:spcAft>
                <a:spcPts val="0"/>
              </a:spcAft>
              <a:buSzPts val="1400"/>
              <a:buNone/>
            </a:pPr>
            <a:r>
              <a:rPr lang="en" sz="1800"/>
              <a:t>Node Check</a:t>
            </a:r>
            <a:endParaRPr sz="1800"/>
          </a:p>
          <a:p>
            <a:pPr marL="0" lvl="0" indent="0" algn="l" rtl="0">
              <a:lnSpc>
                <a:spcPct val="140000"/>
              </a:lnSpc>
              <a:spcBef>
                <a:spcPts val="800"/>
              </a:spcBef>
              <a:spcAft>
                <a:spcPts val="0"/>
              </a:spcAft>
              <a:buSzPts val="1400"/>
              <a:buNone/>
            </a:pPr>
            <a:r>
              <a:rPr lang="en" sz="1800"/>
              <a:t>Git Check</a:t>
            </a:r>
            <a:endParaRPr sz="1800"/>
          </a:p>
          <a:p>
            <a:pPr marL="0" lvl="0" indent="0" algn="l" rtl="0">
              <a:lnSpc>
                <a:spcPct val="140000"/>
              </a:lnSpc>
              <a:spcBef>
                <a:spcPts val="800"/>
              </a:spcBef>
              <a:spcAft>
                <a:spcPts val="0"/>
              </a:spcAft>
              <a:buSzPts val="1400"/>
              <a:buNone/>
            </a:pPr>
            <a:r>
              <a:rPr lang="en" sz="1800"/>
              <a:t>Heroku Check</a:t>
            </a:r>
            <a:endParaRPr sz="1800"/>
          </a:p>
          <a:p>
            <a:pPr marL="0" lvl="0" indent="0" algn="l" rtl="0">
              <a:lnSpc>
                <a:spcPct val="140000"/>
              </a:lnSpc>
              <a:spcBef>
                <a:spcPts val="800"/>
              </a:spcBef>
              <a:spcAft>
                <a:spcPts val="0"/>
              </a:spcAft>
              <a:buSzPts val="1400"/>
              <a:buNone/>
            </a:pPr>
            <a:endParaRPr sz="1800"/>
          </a:p>
          <a:p>
            <a:pPr marL="0" lvl="0" indent="0" algn="l" rtl="0">
              <a:lnSpc>
                <a:spcPct val="140000"/>
              </a:lnSpc>
              <a:spcBef>
                <a:spcPts val="800"/>
              </a:spcBef>
              <a:spcAft>
                <a:spcPts val="800"/>
              </a:spcAft>
              <a:buSzPts val="1400"/>
              <a:buNone/>
            </a:pPr>
            <a:endParaRPr sz="1800"/>
          </a:p>
        </p:txBody>
      </p:sp>
      <p:sp>
        <p:nvSpPr>
          <p:cNvPr id="1315" name="Google Shape;1315;p32"/>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32"/>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32"/>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32"/>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32"/>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g60960086e7_0_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Break (15 mins)</a:t>
            </a:r>
            <a:endParaRPr/>
          </a:p>
          <a:p>
            <a:pPr marL="0" lvl="0" indent="0" algn="ctr" rtl="0">
              <a:lnSpc>
                <a:spcPct val="100000"/>
              </a:lnSpc>
              <a:spcBef>
                <a:spcPts val="0"/>
              </a:spcBef>
              <a:spcAft>
                <a:spcPts val="0"/>
              </a:spcAft>
              <a:buSzPts val="3600"/>
              <a:buNone/>
            </a:pPr>
            <a:endParaRPr/>
          </a:p>
          <a:p>
            <a:pPr marL="0" lvl="0" indent="0" algn="ctr" rtl="0">
              <a:lnSpc>
                <a:spcPct val="100000"/>
              </a:lnSpc>
              <a:spcBef>
                <a:spcPts val="0"/>
              </a:spcBef>
              <a:spcAft>
                <a:spcPts val="0"/>
              </a:spcAft>
              <a:buSzPts val="3600"/>
              <a:buNone/>
            </a:pPr>
            <a:endParaRPr/>
          </a:p>
          <a:p>
            <a:pPr marL="0" lvl="0" indent="0" algn="ctr" rtl="0">
              <a:lnSpc>
                <a:spcPct val="100000"/>
              </a:lnSpc>
              <a:spcBef>
                <a:spcPts val="0"/>
              </a:spcBef>
              <a:spcAft>
                <a:spcPts val="0"/>
              </a:spcAft>
              <a:buSzPts val="3600"/>
              <a:buNone/>
            </a:pPr>
            <a:endParaRPr/>
          </a:p>
          <a:p>
            <a:pPr marL="0" lvl="0" indent="0" algn="ctr" rtl="0">
              <a:lnSpc>
                <a:spcPct val="100000"/>
              </a:lnSpc>
              <a:spcBef>
                <a:spcPts val="0"/>
              </a:spcBef>
              <a:spcAft>
                <a:spcPts val="0"/>
              </a:spcAft>
              <a:buSzPts val="3600"/>
              <a:buNone/>
            </a:pPr>
            <a:r>
              <a:rPr lang="en" sz="1400"/>
              <a:t>*If you have any troubles, We’re still here</a:t>
            </a:r>
            <a:endParaRPr sz="140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3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dirty="0"/>
              <a:t>The Modern Web</a:t>
            </a:r>
            <a:endParaRPr dirty="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What Exactly Is Full-Stack Development?</a:t>
            </a:r>
            <a:endParaRPr/>
          </a:p>
        </p:txBody>
      </p:sp>
      <p:pic>
        <p:nvPicPr>
          <p:cNvPr id="1336" name="Google Shape;1336;p34"/>
          <p:cNvPicPr preferRelativeResize="0"/>
          <p:nvPr/>
        </p:nvPicPr>
        <p:blipFill rotWithShape="1">
          <a:blip r:embed="rId3">
            <a:alphaModFix/>
          </a:blip>
          <a:srcRect/>
          <a:stretch/>
        </p:blipFill>
        <p:spPr>
          <a:xfrm>
            <a:off x="457200" y="686100"/>
            <a:ext cx="8134225" cy="407814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pic>
        <p:nvPicPr>
          <p:cNvPr id="1342" name="Google Shape;1342;p35"/>
          <p:cNvPicPr preferRelativeResize="0"/>
          <p:nvPr/>
        </p:nvPicPr>
        <p:blipFill rotWithShape="1">
          <a:blip r:embed="rId3">
            <a:alphaModFix/>
          </a:blip>
          <a:srcRect/>
          <a:stretch/>
        </p:blipFill>
        <p:spPr>
          <a:xfrm>
            <a:off x="0" y="0"/>
            <a:ext cx="9144000" cy="5143497"/>
          </a:xfrm>
          <a:prstGeom prst="rect">
            <a:avLst/>
          </a:prstGeom>
          <a:noFill/>
          <a:ln>
            <a:noFill/>
          </a:ln>
        </p:spPr>
      </p:pic>
      <p:sp>
        <p:nvSpPr>
          <p:cNvPr id="1343" name="Google Shape;1343;p35"/>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5"/>
          <p:cNvSpPr txBox="1">
            <a:spLocks noGrp="1"/>
          </p:cNvSpPr>
          <p:nvPr>
            <p:ph type="title"/>
          </p:nvPr>
        </p:nvSpPr>
        <p:spPr>
          <a:xfrm>
            <a:off x="-12300" y="361725"/>
            <a:ext cx="86895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The “Magic” of YouTube</a:t>
            </a:r>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cxnSp>
        <p:nvCxnSpPr>
          <p:cNvPr id="1430" name="Google Shape;1430;p37"/>
          <p:cNvCxnSpPr/>
          <p:nvPr/>
        </p:nvCxnSpPr>
        <p:spPr>
          <a:xfrm>
            <a:off x="301275" y="2703362"/>
            <a:ext cx="8507100" cy="0"/>
          </a:xfrm>
          <a:prstGeom prst="straightConnector1">
            <a:avLst/>
          </a:prstGeom>
          <a:noFill/>
          <a:ln w="9525" cap="flat" cmpd="sng">
            <a:solidFill>
              <a:schemeClr val="dk2"/>
            </a:solidFill>
            <a:prstDash val="dash"/>
            <a:round/>
            <a:headEnd type="none" w="sm" len="sm"/>
            <a:tailEnd type="none" w="sm" len="sm"/>
          </a:ln>
        </p:spPr>
      </p:cxnSp>
      <p:sp>
        <p:nvSpPr>
          <p:cNvPr id="1431" name="Google Shape;1431;p37"/>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User requests a </a:t>
            </a:r>
            <a:br>
              <a:rPr lang="en" sz="900" b="0" i="0" u="none" strike="noStrike" cap="none">
                <a:solidFill>
                  <a:schemeClr val="dk1"/>
                </a:solidFill>
                <a:latin typeface="Roboto Medium"/>
                <a:ea typeface="Roboto Medium"/>
                <a:cs typeface="Roboto Medium"/>
                <a:sym typeface="Roboto Medium"/>
              </a:rPr>
            </a:br>
            <a:r>
              <a:rPr lang="en" sz="900" b="0" i="0" u="none" strike="noStrike" cap="none">
                <a:solidFill>
                  <a:schemeClr val="dk1"/>
                </a:solidFill>
                <a:latin typeface="Roboto Medium"/>
                <a:ea typeface="Roboto Medium"/>
                <a:cs typeface="Roboto Medium"/>
                <a:sym typeface="Roboto Medium"/>
              </a:rPr>
              <a:t>web page</a:t>
            </a:r>
            <a:endParaRPr sz="900" b="0" i="0" u="none" strike="noStrike" cap="none">
              <a:solidFill>
                <a:srgbClr val="000000"/>
              </a:solidFill>
              <a:latin typeface="Roboto Medium"/>
              <a:ea typeface="Roboto Medium"/>
              <a:cs typeface="Roboto Medium"/>
              <a:sym typeface="Roboto Medium"/>
            </a:endParaRPr>
          </a:p>
        </p:txBody>
      </p:sp>
      <p:grpSp>
        <p:nvGrpSpPr>
          <p:cNvPr id="1432" name="Google Shape;1432;p37"/>
          <p:cNvGrpSpPr/>
          <p:nvPr/>
        </p:nvGrpSpPr>
        <p:grpSpPr>
          <a:xfrm rot="5400000" flipH="1">
            <a:off x="2273367" y="1459659"/>
            <a:ext cx="235523" cy="740333"/>
            <a:chOff x="5698139" y="2180119"/>
            <a:chExt cx="260997" cy="820404"/>
          </a:xfrm>
        </p:grpSpPr>
        <p:sp>
          <p:nvSpPr>
            <p:cNvPr id="1433" name="Google Shape;1433;p3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4" name="Google Shape;1434;p3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5" name="Google Shape;1435;p37"/>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36" name="Google Shape;1436;p37"/>
          <p:cNvGrpSpPr/>
          <p:nvPr/>
        </p:nvGrpSpPr>
        <p:grpSpPr>
          <a:xfrm rot="-5400000">
            <a:off x="2410431" y="995847"/>
            <a:ext cx="235523" cy="740333"/>
            <a:chOff x="5698139" y="2180119"/>
            <a:chExt cx="260997" cy="820404"/>
          </a:xfrm>
        </p:grpSpPr>
        <p:sp>
          <p:nvSpPr>
            <p:cNvPr id="1437" name="Google Shape;1437;p3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8" name="Google Shape;1438;p3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9" name="Google Shape;1439;p37"/>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Browser shows web </a:t>
            </a:r>
            <a:br>
              <a:rPr lang="en" sz="900" b="0" i="0" u="none" strike="noStrike" cap="none">
                <a:solidFill>
                  <a:schemeClr val="dk1"/>
                </a:solidFill>
                <a:latin typeface="Roboto Medium"/>
                <a:ea typeface="Roboto Medium"/>
                <a:cs typeface="Roboto Medium"/>
                <a:sym typeface="Roboto Medium"/>
              </a:rPr>
            </a:br>
            <a:r>
              <a:rPr lang="en" sz="900" b="0" i="0" u="none" strike="noStrike" cap="none">
                <a:solidFill>
                  <a:schemeClr val="dk1"/>
                </a:solidFill>
                <a:latin typeface="Roboto Medium"/>
                <a:ea typeface="Roboto Medium"/>
                <a:cs typeface="Roboto Medium"/>
                <a:sym typeface="Roboto Medium"/>
              </a:rPr>
              <a:t>page to the user</a:t>
            </a:r>
            <a:endParaRPr sz="900" b="0" i="0" u="none" strike="noStrike" cap="none">
              <a:solidFill>
                <a:srgbClr val="000000"/>
              </a:solidFill>
              <a:latin typeface="Roboto Medium"/>
              <a:ea typeface="Roboto Medium"/>
              <a:cs typeface="Roboto Medium"/>
              <a:sym typeface="Roboto Medium"/>
            </a:endParaRPr>
          </a:p>
        </p:txBody>
      </p:sp>
      <p:grpSp>
        <p:nvGrpSpPr>
          <p:cNvPr id="1440" name="Google Shape;1440;p37"/>
          <p:cNvGrpSpPr/>
          <p:nvPr/>
        </p:nvGrpSpPr>
        <p:grpSpPr>
          <a:xfrm rot="-5400000">
            <a:off x="3992138" y="995847"/>
            <a:ext cx="235523" cy="740333"/>
            <a:chOff x="5698139" y="2180119"/>
            <a:chExt cx="260997" cy="820404"/>
          </a:xfrm>
        </p:grpSpPr>
        <p:sp>
          <p:nvSpPr>
            <p:cNvPr id="1441" name="Google Shape;1441;p3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2" name="Google Shape;1442;p3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3" name="Google Shape;1443;p37"/>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27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Web browser</a:t>
            </a:r>
            <a:endParaRPr sz="900" b="0" i="0" u="none" strike="noStrike" cap="none">
              <a:solidFill>
                <a:schemeClr val="dk1"/>
              </a:solidFill>
              <a:latin typeface="Roboto Medium"/>
              <a:ea typeface="Roboto Medium"/>
              <a:cs typeface="Roboto Medium"/>
              <a:sym typeface="Roboto Medium"/>
            </a:endParaRPr>
          </a:p>
        </p:txBody>
      </p:sp>
      <p:grpSp>
        <p:nvGrpSpPr>
          <p:cNvPr id="1444" name="Google Shape;1444;p37"/>
          <p:cNvGrpSpPr/>
          <p:nvPr/>
        </p:nvGrpSpPr>
        <p:grpSpPr>
          <a:xfrm rot="-2166903">
            <a:off x="5532806" y="1495590"/>
            <a:ext cx="235753" cy="848372"/>
            <a:chOff x="5698139" y="2180119"/>
            <a:chExt cx="260997" cy="820404"/>
          </a:xfrm>
        </p:grpSpPr>
        <p:sp>
          <p:nvSpPr>
            <p:cNvPr id="1445" name="Google Shape;1445;p3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6" name="Google Shape;1446;p3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7" name="Google Shape;1447;p37"/>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Server sends HTML back to browser </a:t>
            </a:r>
            <a:endParaRPr sz="900" b="0" i="0" u="none" strike="noStrike" cap="none">
              <a:solidFill>
                <a:schemeClr val="dk1"/>
              </a:solidFill>
              <a:latin typeface="Roboto Medium"/>
              <a:ea typeface="Roboto Medium"/>
              <a:cs typeface="Roboto Medium"/>
              <a:sym typeface="Roboto Medium"/>
            </a:endParaRPr>
          </a:p>
        </p:txBody>
      </p:sp>
      <p:grpSp>
        <p:nvGrpSpPr>
          <p:cNvPr id="1448" name="Google Shape;1448;p37"/>
          <p:cNvGrpSpPr/>
          <p:nvPr/>
        </p:nvGrpSpPr>
        <p:grpSpPr>
          <a:xfrm>
            <a:off x="5918761" y="2410504"/>
            <a:ext cx="235524" cy="740188"/>
            <a:chOff x="5698139" y="2180200"/>
            <a:chExt cx="260998" cy="820243"/>
          </a:xfrm>
        </p:grpSpPr>
        <p:sp>
          <p:nvSpPr>
            <p:cNvPr id="1449" name="Google Shape;1449;p37"/>
            <p:cNvSpPr/>
            <p:nvPr/>
          </p:nvSpPr>
          <p:spPr>
            <a:xfrm rot="5400000">
              <a:off x="5485627" y="2526933"/>
              <a:ext cx="816519"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50" name="Google Shape;1450;p37"/>
            <p:cNvSpPr/>
            <p:nvPr/>
          </p:nvSpPr>
          <p:spPr>
            <a:xfrm rot="5400000" flipH="1">
              <a:off x="5355129" y="2523209"/>
              <a:ext cx="816519"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1" name="Google Shape;1451;p37"/>
          <p:cNvGrpSpPr/>
          <p:nvPr/>
        </p:nvGrpSpPr>
        <p:grpSpPr>
          <a:xfrm rot="5400000">
            <a:off x="5510825" y="3740186"/>
            <a:ext cx="581914" cy="235524"/>
            <a:chOff x="1782310" y="2784872"/>
            <a:chExt cx="820405" cy="260998"/>
          </a:xfrm>
        </p:grpSpPr>
        <p:sp>
          <p:nvSpPr>
            <p:cNvPr id="1452" name="Google Shape;1452;p3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53" name="Google Shape;1453;p3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4" name="Google Shape;1454;p37"/>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Template engine</a:t>
            </a:r>
            <a:br>
              <a:rPr lang="en" sz="900" b="0" i="0" u="none" strike="noStrike" cap="none">
                <a:solidFill>
                  <a:schemeClr val="dk1"/>
                </a:solidFill>
                <a:latin typeface="Roboto Medium"/>
                <a:ea typeface="Roboto Medium"/>
                <a:cs typeface="Roboto Medium"/>
                <a:sym typeface="Roboto Medium"/>
              </a:rPr>
            </a:br>
            <a:r>
              <a:rPr lang="en" sz="900" b="0" i="0" u="none" strike="noStrike" cap="none">
                <a:solidFill>
                  <a:schemeClr val="dk1"/>
                </a:solidFill>
                <a:latin typeface="Roboto Medium"/>
                <a:ea typeface="Roboto Medium"/>
                <a:cs typeface="Roboto Medium"/>
                <a:sym typeface="Roboto Medium"/>
              </a:rPr>
              <a:t>renders HTML</a:t>
            </a:r>
            <a:endParaRPr sz="900" b="0" i="0" u="none" strike="noStrike" cap="none">
              <a:solidFill>
                <a:schemeClr val="dk1"/>
              </a:solidFill>
              <a:latin typeface="Roboto Medium"/>
              <a:ea typeface="Roboto Medium"/>
              <a:cs typeface="Roboto Medium"/>
              <a:sym typeface="Roboto Medium"/>
            </a:endParaRPr>
          </a:p>
        </p:txBody>
      </p:sp>
      <p:grpSp>
        <p:nvGrpSpPr>
          <p:cNvPr id="1455" name="Google Shape;1455;p37"/>
          <p:cNvGrpSpPr/>
          <p:nvPr/>
        </p:nvGrpSpPr>
        <p:grpSpPr>
          <a:xfrm rot="5400000">
            <a:off x="5510825" y="4309974"/>
            <a:ext cx="581914" cy="235524"/>
            <a:chOff x="1782310" y="2784872"/>
            <a:chExt cx="820405" cy="260998"/>
          </a:xfrm>
        </p:grpSpPr>
        <p:sp>
          <p:nvSpPr>
            <p:cNvPr id="1456" name="Google Shape;1456;p3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57" name="Google Shape;1457;p3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8" name="Google Shape;1458;p37"/>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27425" anchor="b"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Template engine</a:t>
            </a:r>
            <a:endParaRPr sz="900" b="0" i="0" u="none" strike="noStrike" cap="none">
              <a:solidFill>
                <a:schemeClr val="dk1"/>
              </a:solidFill>
              <a:latin typeface="Roboto Medium"/>
              <a:ea typeface="Roboto Medium"/>
              <a:cs typeface="Roboto Medium"/>
              <a:sym typeface="Roboto Medium"/>
            </a:endParaRPr>
          </a:p>
        </p:txBody>
      </p:sp>
      <p:grpSp>
        <p:nvGrpSpPr>
          <p:cNvPr id="1459" name="Google Shape;1459;p37"/>
          <p:cNvGrpSpPr/>
          <p:nvPr/>
        </p:nvGrpSpPr>
        <p:grpSpPr>
          <a:xfrm rot="5400000" flipH="1">
            <a:off x="5052607" y="4103129"/>
            <a:ext cx="581914" cy="235524"/>
            <a:chOff x="1782310" y="2784872"/>
            <a:chExt cx="820405" cy="260998"/>
          </a:xfrm>
        </p:grpSpPr>
        <p:sp>
          <p:nvSpPr>
            <p:cNvPr id="1460" name="Google Shape;1460;p3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61" name="Google Shape;1461;p3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2" name="Google Shape;1462;p37"/>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Server passes data </a:t>
            </a:r>
            <a:br>
              <a:rPr lang="en" sz="900" b="0" i="0" u="none" strike="noStrike" cap="none">
                <a:solidFill>
                  <a:schemeClr val="dk1"/>
                </a:solidFill>
                <a:latin typeface="Roboto Medium"/>
                <a:ea typeface="Roboto Medium"/>
                <a:cs typeface="Roboto Medium"/>
                <a:sym typeface="Roboto Medium"/>
              </a:rPr>
            </a:br>
            <a:r>
              <a:rPr lang="en" sz="900" b="0" i="0" u="none" strike="noStrike" cap="none">
                <a:solidFill>
                  <a:schemeClr val="dk1"/>
                </a:solidFill>
                <a:latin typeface="Roboto Medium"/>
                <a:ea typeface="Roboto Medium"/>
                <a:cs typeface="Roboto Medium"/>
                <a:sym typeface="Roboto Medium"/>
              </a:rPr>
              <a:t>to template engine </a:t>
            </a:r>
            <a:endParaRPr sz="900" b="0" i="0" u="none" strike="noStrike" cap="none">
              <a:solidFill>
                <a:schemeClr val="dk1"/>
              </a:solidFill>
              <a:latin typeface="Roboto Medium"/>
              <a:ea typeface="Roboto Medium"/>
              <a:cs typeface="Roboto Medium"/>
              <a:sym typeface="Roboto Medium"/>
            </a:endParaRPr>
          </a:p>
        </p:txBody>
      </p:sp>
      <p:grpSp>
        <p:nvGrpSpPr>
          <p:cNvPr id="1463" name="Google Shape;1463;p37"/>
          <p:cNvGrpSpPr/>
          <p:nvPr/>
        </p:nvGrpSpPr>
        <p:grpSpPr>
          <a:xfrm rot="5400000" flipH="1">
            <a:off x="4901454" y="3497321"/>
            <a:ext cx="740334" cy="235524"/>
            <a:chOff x="1782310" y="2784872"/>
            <a:chExt cx="820405" cy="260998"/>
          </a:xfrm>
        </p:grpSpPr>
        <p:sp>
          <p:nvSpPr>
            <p:cNvPr id="1464" name="Google Shape;1464;p3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65" name="Google Shape;1465;p3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6" name="Google Shape;1466;p37"/>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Roboto Medium"/>
                <a:ea typeface="Roboto Medium"/>
                <a:cs typeface="Roboto Medium"/>
                <a:sym typeface="Roboto Medium"/>
              </a:rPr>
              <a:t>Server</a:t>
            </a:r>
            <a:endParaRPr sz="1400" b="0" i="0" u="none" strike="noStrike" cap="none">
              <a:solidFill>
                <a:schemeClr val="dk1"/>
              </a:solidFill>
              <a:latin typeface="Roboto Medium"/>
              <a:ea typeface="Roboto Medium"/>
              <a:cs typeface="Roboto Medium"/>
              <a:sym typeface="Roboto Medium"/>
            </a:endParaRPr>
          </a:p>
        </p:txBody>
      </p:sp>
      <p:grpSp>
        <p:nvGrpSpPr>
          <p:cNvPr id="1467" name="Google Shape;1467;p37"/>
          <p:cNvGrpSpPr/>
          <p:nvPr/>
        </p:nvGrpSpPr>
        <p:grpSpPr>
          <a:xfrm flipH="1">
            <a:off x="3531810" y="3426505"/>
            <a:ext cx="740334" cy="235524"/>
            <a:chOff x="1782310" y="2784872"/>
            <a:chExt cx="820405" cy="260998"/>
          </a:xfrm>
        </p:grpSpPr>
        <p:sp>
          <p:nvSpPr>
            <p:cNvPr id="1468" name="Google Shape;1468;p3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69" name="Google Shape;1469;p3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0" name="Google Shape;1470;p37"/>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Database returns query results</a:t>
            </a:r>
            <a:endParaRPr sz="900" b="0" i="0" u="none" strike="noStrike" cap="none">
              <a:solidFill>
                <a:schemeClr val="dk1"/>
              </a:solidFill>
              <a:latin typeface="Roboto Medium"/>
              <a:ea typeface="Roboto Medium"/>
              <a:cs typeface="Roboto Medium"/>
              <a:sym typeface="Roboto Medium"/>
            </a:endParaRPr>
          </a:p>
        </p:txBody>
      </p:sp>
      <p:grpSp>
        <p:nvGrpSpPr>
          <p:cNvPr id="1471" name="Google Shape;1471;p37"/>
          <p:cNvGrpSpPr/>
          <p:nvPr/>
        </p:nvGrpSpPr>
        <p:grpSpPr>
          <a:xfrm flipH="1">
            <a:off x="1909806" y="3436726"/>
            <a:ext cx="740334" cy="235524"/>
            <a:chOff x="1782310" y="2784872"/>
            <a:chExt cx="820405" cy="260998"/>
          </a:xfrm>
        </p:grpSpPr>
        <p:sp>
          <p:nvSpPr>
            <p:cNvPr id="1472" name="Google Shape;1472;p3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73" name="Google Shape;1473;p3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4" name="Google Shape;1474;p37"/>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3657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MySQL Database</a:t>
            </a:r>
            <a:endParaRPr sz="900" b="0" i="0" u="none" strike="noStrike" cap="none">
              <a:solidFill>
                <a:schemeClr val="dk1"/>
              </a:solidFill>
              <a:latin typeface="Roboto Medium"/>
              <a:ea typeface="Roboto Medium"/>
              <a:cs typeface="Roboto Medium"/>
              <a:sym typeface="Roboto Medium"/>
            </a:endParaRPr>
          </a:p>
        </p:txBody>
      </p:sp>
      <p:grpSp>
        <p:nvGrpSpPr>
          <p:cNvPr id="1475" name="Google Shape;1475;p37"/>
          <p:cNvGrpSpPr/>
          <p:nvPr/>
        </p:nvGrpSpPr>
        <p:grpSpPr>
          <a:xfrm>
            <a:off x="2201077" y="2972913"/>
            <a:ext cx="740334" cy="235524"/>
            <a:chOff x="1782310" y="2784872"/>
            <a:chExt cx="820405" cy="260998"/>
          </a:xfrm>
        </p:grpSpPr>
        <p:sp>
          <p:nvSpPr>
            <p:cNvPr id="1476" name="Google Shape;1476;p3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77" name="Google Shape;1477;p3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8" name="Google Shape;1478;p37"/>
          <p:cNvGrpSpPr/>
          <p:nvPr/>
        </p:nvGrpSpPr>
        <p:grpSpPr>
          <a:xfrm rot="8633097">
            <a:off x="5379141" y="2321439"/>
            <a:ext cx="235753" cy="848372"/>
            <a:chOff x="5698139" y="2180119"/>
            <a:chExt cx="260997" cy="820404"/>
          </a:xfrm>
        </p:grpSpPr>
        <p:sp>
          <p:nvSpPr>
            <p:cNvPr id="1479" name="Google Shape;1479;p3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80" name="Google Shape;1480;p3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1" name="Google Shape;1481;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2400"/>
              <a:buFont typeface="Arial"/>
              <a:buNone/>
            </a:pPr>
            <a:r>
              <a:rPr lang="en"/>
              <a:t>Full-Stack Development</a:t>
            </a:r>
            <a:endParaRPr/>
          </a:p>
          <a:p>
            <a:pPr marL="0" lvl="0" indent="0" algn="l" rtl="0">
              <a:lnSpc>
                <a:spcPct val="100000"/>
              </a:lnSpc>
              <a:spcBef>
                <a:spcPts val="0"/>
              </a:spcBef>
              <a:spcAft>
                <a:spcPts val="0"/>
              </a:spcAft>
              <a:buSzPts val="2400"/>
              <a:buNone/>
            </a:pPr>
            <a:endParaRPr/>
          </a:p>
        </p:txBody>
      </p:sp>
      <p:pic>
        <p:nvPicPr>
          <p:cNvPr id="1482" name="Google Shape;1482;p37"/>
          <p:cNvPicPr preferRelativeResize="0"/>
          <p:nvPr/>
        </p:nvPicPr>
        <p:blipFill rotWithShape="1">
          <a:blip r:embed="rId3">
            <a:alphaModFix/>
          </a:blip>
          <a:srcRect/>
          <a:stretch/>
        </p:blipFill>
        <p:spPr>
          <a:xfrm>
            <a:off x="1361305" y="3098413"/>
            <a:ext cx="671003" cy="649501"/>
          </a:xfrm>
          <a:prstGeom prst="rect">
            <a:avLst/>
          </a:prstGeom>
          <a:noFill/>
          <a:ln>
            <a:noFill/>
          </a:ln>
        </p:spPr>
      </p:pic>
      <p:sp>
        <p:nvSpPr>
          <p:cNvPr id="1483" name="Google Shape;1483;p37"/>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Server queries database</a:t>
            </a:r>
            <a:endParaRPr sz="900" b="0" i="0" u="none" strike="noStrike" cap="none">
              <a:solidFill>
                <a:schemeClr val="dk1"/>
              </a:solidFill>
              <a:latin typeface="Roboto Medium"/>
              <a:ea typeface="Roboto Medium"/>
              <a:cs typeface="Roboto Medium"/>
              <a:sym typeface="Roboto Medium"/>
            </a:endParaRPr>
          </a:p>
        </p:txBody>
      </p:sp>
      <p:sp>
        <p:nvSpPr>
          <p:cNvPr id="1484" name="Google Shape;1484;p37"/>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0" tIns="91425" rIns="0"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Browser talks to server</a:t>
            </a:r>
            <a:endParaRPr sz="900" b="0" i="0" u="none" strike="noStrike" cap="none">
              <a:solidFill>
                <a:schemeClr val="dk1"/>
              </a:solidFill>
              <a:latin typeface="Roboto Medium"/>
              <a:ea typeface="Roboto Medium"/>
              <a:cs typeface="Roboto Medium"/>
              <a:sym typeface="Roboto Medium"/>
            </a:endParaRPr>
          </a:p>
        </p:txBody>
      </p:sp>
      <p:grpSp>
        <p:nvGrpSpPr>
          <p:cNvPr id="1485" name="Google Shape;1485;p37"/>
          <p:cNvGrpSpPr/>
          <p:nvPr/>
        </p:nvGrpSpPr>
        <p:grpSpPr>
          <a:xfrm rot="5400000">
            <a:off x="5628091" y="3621867"/>
            <a:ext cx="347031" cy="222918"/>
            <a:chOff x="1782310" y="2784872"/>
            <a:chExt cx="820405" cy="260998"/>
          </a:xfrm>
        </p:grpSpPr>
        <p:sp>
          <p:nvSpPr>
            <p:cNvPr id="1486" name="Google Shape;1486;p3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87" name="Google Shape;1487;p3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8" name="Google Shape;1488;p37"/>
          <p:cNvGrpSpPr/>
          <p:nvPr/>
        </p:nvGrpSpPr>
        <p:grpSpPr>
          <a:xfrm rot="5400000" flipH="1">
            <a:off x="3859539" y="1506185"/>
            <a:ext cx="226963" cy="603818"/>
            <a:chOff x="5698139" y="2180119"/>
            <a:chExt cx="260997" cy="820404"/>
          </a:xfrm>
        </p:grpSpPr>
        <p:sp>
          <p:nvSpPr>
            <p:cNvPr id="1489" name="Google Shape;1489;p3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90" name="Google Shape;1490;p3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1" name="Google Shape;1491;p37"/>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92" name="Google Shape;1492;p37"/>
          <p:cNvGrpSpPr/>
          <p:nvPr/>
        </p:nvGrpSpPr>
        <p:grpSpPr>
          <a:xfrm rot="10800000" flipH="1">
            <a:off x="4677424" y="1811128"/>
            <a:ext cx="226937" cy="445069"/>
            <a:chOff x="5698139" y="2180119"/>
            <a:chExt cx="260997" cy="820404"/>
          </a:xfrm>
        </p:grpSpPr>
        <p:sp>
          <p:nvSpPr>
            <p:cNvPr id="1493" name="Google Shape;1493;p3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94" name="Google Shape;1494;p3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5" name="Google Shape;1495;p37"/>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96" name="Google Shape;1496;p37"/>
          <p:cNvGrpSpPr/>
          <p:nvPr/>
        </p:nvGrpSpPr>
        <p:grpSpPr>
          <a:xfrm>
            <a:off x="3677249" y="2972913"/>
            <a:ext cx="740334" cy="235524"/>
            <a:chOff x="1782310" y="2784872"/>
            <a:chExt cx="820405" cy="260998"/>
          </a:xfrm>
        </p:grpSpPr>
        <p:sp>
          <p:nvSpPr>
            <p:cNvPr id="1497" name="Google Shape;1497;p3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98" name="Google Shape;1498;p3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9" name="Google Shape;1499;p37"/>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37"/>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200" b="0" i="0" u="none" strike="noStrike" cap="none">
                <a:solidFill>
                  <a:srgbClr val="FFFFFF"/>
                </a:solidFill>
                <a:latin typeface="Arial"/>
                <a:ea typeface="Arial"/>
                <a:cs typeface="Arial"/>
                <a:sym typeface="Arial"/>
              </a:rPr>
              <a:t>FSF FLOW</a:t>
            </a:r>
            <a:endParaRPr sz="1200" b="0" i="0" u="none" strike="noStrike" cap="none">
              <a:solidFill>
                <a:srgbClr val="FFFFFF"/>
              </a:solidFill>
              <a:latin typeface="Arial"/>
              <a:ea typeface="Arial"/>
              <a:cs typeface="Arial"/>
              <a:sym typeface="Arial"/>
            </a:endParaRPr>
          </a:p>
        </p:txBody>
      </p:sp>
      <p:sp>
        <p:nvSpPr>
          <p:cNvPr id="1501" name="Google Shape;1501;p37"/>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Arial"/>
                <a:ea typeface="Arial"/>
                <a:cs typeface="Arial"/>
                <a:sym typeface="Arial"/>
              </a:rPr>
              <a:t>Frontend</a:t>
            </a:r>
            <a:endParaRPr sz="1200" b="0" i="0" u="none" strike="noStrike" cap="none">
              <a:solidFill>
                <a:srgbClr val="FFFFFF"/>
              </a:solidFill>
              <a:latin typeface="Arial"/>
              <a:ea typeface="Arial"/>
              <a:cs typeface="Arial"/>
              <a:sym typeface="Arial"/>
            </a:endParaRPr>
          </a:p>
        </p:txBody>
      </p:sp>
      <p:sp>
        <p:nvSpPr>
          <p:cNvPr id="1502" name="Google Shape;1502;p37"/>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Arial"/>
                <a:ea typeface="Arial"/>
                <a:cs typeface="Arial"/>
                <a:sym typeface="Arial"/>
              </a:rPr>
              <a:t>Backend</a:t>
            </a:r>
            <a:endParaRPr sz="1200" b="0" i="0" u="none" strike="noStrike" cap="none">
              <a:solidFill>
                <a:srgbClr val="FFFFFF"/>
              </a:solidFill>
              <a:latin typeface="Arial"/>
              <a:ea typeface="Arial"/>
              <a:cs typeface="Arial"/>
              <a:sym typeface="Arial"/>
            </a:endParaRPr>
          </a:p>
        </p:txBody>
      </p:sp>
      <p:pic>
        <p:nvPicPr>
          <p:cNvPr id="1503" name="Google Shape;1503;p37"/>
          <p:cNvPicPr preferRelativeResize="0"/>
          <p:nvPr/>
        </p:nvPicPr>
        <p:blipFill rotWithShape="1">
          <a:blip r:embed="rId4">
            <a:alphaModFix/>
          </a:blip>
          <a:srcRect/>
          <a:stretch/>
        </p:blipFill>
        <p:spPr>
          <a:xfrm>
            <a:off x="4438475" y="1392775"/>
            <a:ext cx="687874" cy="571291"/>
          </a:xfrm>
          <a:prstGeom prst="rect">
            <a:avLst/>
          </a:prstGeom>
          <a:noFill/>
          <a:ln>
            <a:noFill/>
          </a:ln>
        </p:spPr>
      </p:pic>
      <p:pic>
        <p:nvPicPr>
          <p:cNvPr id="1504" name="Google Shape;1504;p37"/>
          <p:cNvPicPr preferRelativeResize="0"/>
          <p:nvPr/>
        </p:nvPicPr>
        <p:blipFill rotWithShape="1">
          <a:blip r:embed="rId5">
            <a:alphaModFix/>
          </a:blip>
          <a:srcRect/>
          <a:stretch/>
        </p:blipFill>
        <p:spPr>
          <a:xfrm>
            <a:off x="1212525" y="952424"/>
            <a:ext cx="945488" cy="1102852"/>
          </a:xfrm>
          <a:prstGeom prst="rect">
            <a:avLst/>
          </a:prstGeom>
          <a:noFill/>
          <a:ln>
            <a:noFill/>
          </a:ln>
        </p:spPr>
      </p:pic>
      <p:sp>
        <p:nvSpPr>
          <p:cNvPr id="1505" name="Google Shape;1505;p37"/>
          <p:cNvSpPr/>
          <p:nvPr/>
        </p:nvSpPr>
        <p:spPr>
          <a:xfrm>
            <a:off x="5919550" y="1047150"/>
            <a:ext cx="2917500" cy="849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FFFFFF"/>
                </a:solidFill>
                <a:latin typeface="Roboto"/>
                <a:ea typeface="Roboto"/>
                <a:cs typeface="Roboto"/>
                <a:sym typeface="Roboto"/>
              </a:rPr>
              <a:t>Full-stack development</a:t>
            </a:r>
            <a:r>
              <a:rPr lang="en" sz="1000" b="0" i="0" u="none" strike="noStrike" cap="none">
                <a:solidFill>
                  <a:srgbClr val="FFFFFF"/>
                </a:solidFill>
                <a:latin typeface="Roboto"/>
                <a:ea typeface="Roboto"/>
                <a:cs typeface="Roboto"/>
                <a:sym typeface="Roboto"/>
              </a:rPr>
              <a:t> is the concept of building </a:t>
            </a:r>
            <a:r>
              <a:rPr lang="en" sz="1000" b="1" i="1" u="none" strike="noStrike" cap="none">
                <a:solidFill>
                  <a:srgbClr val="FFFFFF"/>
                </a:solidFill>
                <a:latin typeface="Roboto"/>
                <a:ea typeface="Roboto"/>
                <a:cs typeface="Roboto"/>
                <a:sym typeface="Roboto"/>
              </a:rPr>
              <a:t>every</a:t>
            </a:r>
            <a:r>
              <a:rPr lang="en" sz="1000" b="0" i="0" u="none" strike="noStrike" cap="none">
                <a:solidFill>
                  <a:srgbClr val="FFFFFF"/>
                </a:solidFill>
                <a:latin typeface="Roboto"/>
                <a:ea typeface="Roboto"/>
                <a:cs typeface="Roboto"/>
                <a:sym typeface="Roboto"/>
              </a:rPr>
              <a:t> aspect of the web application— from the visuals and interactions to the data transfer and processing.</a:t>
            </a:r>
            <a:endParaRPr sz="1000" b="0" i="0" u="none" strike="noStrike" cap="none">
              <a:solidFill>
                <a:srgbClr val="FFFFFF"/>
              </a:solidFill>
              <a:latin typeface="Roboto"/>
              <a:ea typeface="Roboto"/>
              <a:cs typeface="Roboto"/>
              <a:sym typeface="Roboto"/>
            </a:endParaRPr>
          </a:p>
        </p:txBody>
      </p:sp>
      <p:pic>
        <p:nvPicPr>
          <p:cNvPr id="1506" name="Google Shape;1506;p37"/>
          <p:cNvPicPr preferRelativeResize="0"/>
          <p:nvPr/>
        </p:nvPicPr>
        <p:blipFill rotWithShape="1">
          <a:blip r:embed="rId6">
            <a:alphaModFix/>
          </a:blip>
          <a:srcRect/>
          <a:stretch/>
        </p:blipFill>
        <p:spPr>
          <a:xfrm>
            <a:off x="5456727" y="4339208"/>
            <a:ext cx="235525" cy="23474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2400"/>
              <a:buFont typeface="Arial"/>
              <a:buNone/>
            </a:pPr>
            <a:r>
              <a:rPr lang="en"/>
              <a:t>Full-Stack Development</a:t>
            </a:r>
            <a:endParaRPr/>
          </a:p>
          <a:p>
            <a:pPr marL="0" lvl="0" indent="0" algn="l" rtl="0">
              <a:lnSpc>
                <a:spcPct val="100000"/>
              </a:lnSpc>
              <a:spcBef>
                <a:spcPts val="0"/>
              </a:spcBef>
              <a:spcAft>
                <a:spcPts val="0"/>
              </a:spcAft>
              <a:buSzPts val="2400"/>
              <a:buNone/>
            </a:pPr>
            <a:endParaRPr/>
          </a:p>
        </p:txBody>
      </p:sp>
      <p:graphicFrame>
        <p:nvGraphicFramePr>
          <p:cNvPr id="1513" name="Google Shape;1513;p38"/>
          <p:cNvGraphicFramePr/>
          <p:nvPr/>
        </p:nvGraphicFramePr>
        <p:xfrm>
          <a:off x="463050" y="860550"/>
          <a:ext cx="8302350" cy="3729250"/>
        </p:xfrm>
        <a:graphic>
          <a:graphicData uri="http://schemas.openxmlformats.org/drawingml/2006/table">
            <a:tbl>
              <a:tblPr>
                <a:noFill/>
                <a:tableStyleId>{FAF84DB5-A8D1-4F8A-9FEC-556AB8BC5894}</a:tableStyleId>
              </a:tblPr>
              <a:tblGrid>
                <a:gridCol w="2779175"/>
                <a:gridCol w="2779175"/>
                <a:gridCol w="2744000"/>
              </a:tblGrid>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The Browser</a:t>
                      </a:r>
                      <a:endParaRPr sz="1000" b="1" u="none" strike="noStrike" cap="none">
                        <a:solidFill>
                          <a:srgbClr val="FFFFFF"/>
                        </a:solidFill>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Dev Tools</a:t>
                      </a:r>
                      <a:endParaRPr sz="1000" b="1" u="none" strike="noStrike" cap="none">
                        <a:solidFill>
                          <a:srgbClr val="FFFFFF"/>
                        </a:solidFill>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4FA786"/>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t>Server Side</a:t>
                      </a:r>
                      <a:endParaRPr sz="1000" b="1" u="none" strike="noStrike" cap="none"/>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AFCA54"/>
                    </a:solidFill>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HTML</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dirty="0"/>
                        <a:t>Heroku</a:t>
                      </a:r>
                      <a:endParaRPr sz="1000" u="none" strike="noStrike" cap="none"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Templating engines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CSS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Git</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Sessions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JavaScript</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GitHub</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Writing tests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jQuery</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b="1" u="none" strike="noStrike" cap="none">
                          <a:solidFill>
                            <a:srgbClr val="FFFFFF"/>
                          </a:solidFill>
                        </a:rPr>
                        <a:t>Databases</a:t>
                      </a:r>
                      <a:endParaRPr sz="14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4FA786"/>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Node.js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Bootstrap</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MySQL</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Express.js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SEO</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MongoDB</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Creating APIs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API Interaction</a:t>
                      </a:r>
                      <a:endParaRPr sz="1000" b="1" u="none" strike="noStrike" cap="none">
                        <a:solidFill>
                          <a:srgbClr val="FFFFFF"/>
                        </a:solidFill>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rowSpan="7">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MVC</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APIs (Consuming)</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User authentication</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JSON</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ORM (Object-relational mapping)</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AJAX</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1"/>
                          </a:solidFill>
                        </a:rPr>
                        <a:t>CS Fundamentals </a:t>
                      </a:r>
                      <a:endParaRPr sz="1000" b="1"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FCA54"/>
                    </a:solidFill>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Real-time cloud database via Firebase</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Algorithms</a:t>
                      </a:r>
                      <a:endParaRPr sz="1000" u="none" strike="noStrike" cap="none">
                        <a:solidFill>
                          <a:schemeClr val="dk1"/>
                        </a:solidFill>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Cutting-Edge Development</a:t>
                      </a:r>
                      <a:endParaRPr sz="1000" b="1" u="none" strike="noStrike" cap="none">
                        <a:solidFill>
                          <a:srgbClr val="FFFFFF"/>
                        </a:solidFill>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Design patterns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React.js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dirty="0"/>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FFFFFF"/>
                      </a:solidFill>
                      <a:prstDash val="solid"/>
                      <a:round/>
                      <a:headEnd type="none" w="sm" len="sm"/>
                      <a:tailEnd type="none" w="sm" len="sm"/>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3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4100"/>
              <a:buFont typeface="Arial"/>
              <a:buNone/>
            </a:pPr>
            <a:r>
              <a:rPr lang="en"/>
              <a:t>Let’s look like hackers!</a:t>
            </a:r>
            <a:endParaRPr/>
          </a:p>
          <a:p>
            <a:pPr marL="0" lvl="0" indent="0" algn="ctr" rtl="0">
              <a:lnSpc>
                <a:spcPct val="100000"/>
              </a:lnSpc>
              <a:spcBef>
                <a:spcPts val="0"/>
              </a:spcBef>
              <a:spcAft>
                <a:spcPts val="0"/>
              </a:spcAft>
              <a:buSzPts val="3600"/>
              <a:buNone/>
            </a:pPr>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pic>
        <p:nvPicPr>
          <p:cNvPr id="1524" name="Google Shape;1524;p40" descr="http://cdn.osxdaily.com/wp-content/uploads/2013/02/better-looking-terminal-mac-os-x.jpg"/>
          <p:cNvPicPr preferRelativeResize="0"/>
          <p:nvPr/>
        </p:nvPicPr>
        <p:blipFill rotWithShape="1">
          <a:blip r:embed="rId3">
            <a:alphaModFix/>
          </a:blip>
          <a:srcRect/>
          <a:stretch/>
        </p:blipFill>
        <p:spPr>
          <a:xfrm>
            <a:off x="433650" y="721775"/>
            <a:ext cx="5582500" cy="4006800"/>
          </a:xfrm>
          <a:prstGeom prst="rect">
            <a:avLst/>
          </a:prstGeom>
          <a:noFill/>
          <a:ln>
            <a:noFill/>
          </a:ln>
        </p:spPr>
      </p:pic>
      <p:sp>
        <p:nvSpPr>
          <p:cNvPr id="1525" name="Google Shape;152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Intro to Console/Terminal</a:t>
            </a:r>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4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p>
            <a:pPr marL="0" lvl="0" indent="0" algn="r" rtl="0">
              <a:lnSpc>
                <a:spcPct val="100000"/>
              </a:lnSpc>
              <a:spcBef>
                <a:spcPts val="0"/>
              </a:spcBef>
              <a:spcAft>
                <a:spcPts val="0"/>
              </a:spcAft>
              <a:buSzPts val="1800"/>
              <a:buNone/>
            </a:pPr>
            <a:r>
              <a:rPr lang="en"/>
              <a:t>Let’s Get Crackin’—Intro to Console</a:t>
            </a:r>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2"/>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100"/>
              <a:buNone/>
            </a:pPr>
            <a:r>
              <a:rPr lang="en-US" dirty="0" smtClean="0">
                <a:solidFill>
                  <a:schemeClr val="lt1"/>
                </a:solidFill>
              </a:rPr>
              <a:t>Goal &amp; The </a:t>
            </a:r>
            <a:r>
              <a:rPr lang="en" dirty="0" smtClean="0">
                <a:solidFill>
                  <a:schemeClr val="lt1"/>
                </a:solidFill>
              </a:rPr>
              <a:t>Path </a:t>
            </a:r>
            <a:r>
              <a:rPr lang="en" dirty="0">
                <a:solidFill>
                  <a:schemeClr val="lt1"/>
                </a:solidFill>
              </a:rPr>
              <a:t>of Learning</a:t>
            </a:r>
            <a:endParaRPr dirty="0">
              <a:solidFill>
                <a:schemeClr val="lt1"/>
              </a:solidFill>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4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p>
            <a:pPr marL="0" lvl="0" indent="0" algn="l" rtl="0">
              <a:lnSpc>
                <a:spcPct val="100000"/>
              </a:lnSpc>
              <a:spcBef>
                <a:spcPts val="0"/>
              </a:spcBef>
              <a:spcAft>
                <a:spcPts val="0"/>
              </a:spcAft>
              <a:buSzPts val="3000"/>
              <a:buNone/>
            </a:pPr>
            <a:r>
              <a:rPr lang="en" sz="3000" b="1"/>
              <a:t>Activity: </a:t>
            </a:r>
            <a:r>
              <a:rPr lang="en" sz="3000">
                <a:latin typeface="Roboto Light"/>
                <a:ea typeface="Roboto Light"/>
                <a:cs typeface="Roboto Light"/>
                <a:sym typeface="Roboto Light"/>
              </a:rPr>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537" name="Google Shape;1537;p4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538" name="Google Shape;1538;p4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p>
            <a:pPr marL="0" lvl="0" indent="0" algn="r" rtl="0">
              <a:lnSpc>
                <a:spcPct val="100000"/>
              </a:lnSpc>
              <a:spcBef>
                <a:spcPts val="0"/>
              </a:spcBef>
              <a:spcAft>
                <a:spcPts val="0"/>
              </a:spcAft>
              <a:buSzPts val="1800"/>
              <a:buNone/>
            </a:pPr>
            <a:r>
              <a:rPr lang="en"/>
              <a:t>12 minutes</a:t>
            </a:r>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545" name="Google Shape;1545;p4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SzPts val="1000"/>
              <a:buNone/>
            </a:pPr>
            <a:r>
              <a:rPr lang="en" b="1"/>
              <a:t>Suggested Time: </a:t>
            </a:r>
            <a:r>
              <a:rPr lang="en"/>
              <a:t>1 min</a:t>
            </a:r>
            <a:endParaRPr/>
          </a:p>
        </p:txBody>
      </p:sp>
      <p:sp>
        <p:nvSpPr>
          <p:cNvPr id="1546" name="Google Shape;1546;p43"/>
          <p:cNvSpPr txBox="1">
            <a:spLocks noGrp="1"/>
          </p:cNvSpPr>
          <p:nvPr>
            <p:ph type="subTitle" idx="1"/>
          </p:nvPr>
        </p:nvSpPr>
        <p:spPr>
          <a:xfrm>
            <a:off x="0" y="675975"/>
            <a:ext cx="9144000" cy="15795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t>Create a folder on your desktop named code. You’ll put all the code you write today inside that folder.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Best Practices:</a:t>
            </a:r>
            <a:endParaRPr/>
          </a:p>
          <a:p>
            <a:pPr marL="0" lvl="0" indent="0" algn="l" rtl="0">
              <a:lnSpc>
                <a:spcPct val="100000"/>
              </a:lnSpc>
              <a:spcBef>
                <a:spcPts val="0"/>
              </a:spcBef>
              <a:spcAft>
                <a:spcPts val="0"/>
              </a:spcAft>
              <a:buSzPts val="1800"/>
              <a:buNone/>
            </a:pPr>
            <a:endParaRPr/>
          </a:p>
        </p:txBody>
      </p:sp>
      <p:sp>
        <p:nvSpPr>
          <p:cNvPr id="1547" name="Google Shape;1547;p43"/>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3"/>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1800"/>
              <a:buNone/>
            </a:pPr>
            <a:r>
              <a:rPr lang="en"/>
              <a:t>Always use lowercase for folder and file names.</a:t>
            </a:r>
            <a:endParaRPr/>
          </a:p>
        </p:txBody>
      </p:sp>
      <p:pic>
        <p:nvPicPr>
          <p:cNvPr id="1549" name="Google Shape;1549;p43"/>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550" name="Google Shape;1550;p43"/>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43"/>
          <p:cNvSpPr txBox="1">
            <a:spLocks noGrp="1"/>
          </p:cNvSpPr>
          <p:nvPr>
            <p:ph type="subTitle" idx="1"/>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400"/>
              <a:buFont typeface="Roboto"/>
              <a:buNone/>
            </a:pPr>
            <a:r>
              <a:rPr lang="en" sz="1400" b="0" i="0" u="none" strike="noStrike" cap="none">
                <a:solidFill>
                  <a:srgbClr val="000000"/>
                </a:solidFill>
                <a:latin typeface="Roboto"/>
                <a:ea typeface="Roboto"/>
                <a:cs typeface="Roboto"/>
                <a:sym typeface="Roboto"/>
              </a:rPr>
              <a:t>Never put spaces in folder and file names.</a:t>
            </a:r>
            <a:endParaRPr sz="1400" b="0" i="0" u="none" strike="noStrike" cap="none">
              <a:solidFill>
                <a:srgbClr val="000000"/>
              </a:solidFill>
              <a:latin typeface="Roboto"/>
              <a:ea typeface="Roboto"/>
              <a:cs typeface="Roboto"/>
              <a:sym typeface="Roboto"/>
            </a:endParaRPr>
          </a:p>
        </p:txBody>
      </p:sp>
      <p:pic>
        <p:nvPicPr>
          <p:cNvPr id="1552" name="Google Shape;1552;p43"/>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553" name="Google Shape;1553;p43"/>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43"/>
          <p:cNvSpPr txBox="1">
            <a:spLocks noGrp="1"/>
          </p:cNvSpPr>
          <p:nvPr>
            <p:ph type="subTitle" idx="4"/>
          </p:nvPr>
        </p:nvSpPr>
        <p:spPr>
          <a:xfrm>
            <a:off x="25" y="3371125"/>
            <a:ext cx="8595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oboto"/>
                <a:ea typeface="Roboto"/>
                <a:cs typeface="Roboto"/>
                <a:sym typeface="Roboto"/>
              </a:rPr>
              <a:t>Use dashes to separate words in folder and file names.</a:t>
            </a:r>
            <a:endParaRPr sz="1000" b="0" i="0" u="none" strike="noStrike" cap="none">
              <a:solidFill>
                <a:srgbClr val="000000"/>
              </a:solidFill>
              <a:latin typeface="Roboto"/>
              <a:ea typeface="Roboto"/>
              <a:cs typeface="Roboto"/>
              <a:sym typeface="Roboto"/>
            </a:endParaRPr>
          </a:p>
        </p:txBody>
      </p:sp>
      <p:pic>
        <p:nvPicPr>
          <p:cNvPr id="1555" name="Google Shape;1555;p43"/>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562" name="Google Shape;1562;p4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SzPts val="1000"/>
              <a:buNone/>
            </a:pPr>
            <a:r>
              <a:rPr lang="en"/>
              <a:t>Suggested Time: 12 minutes</a:t>
            </a:r>
            <a:endParaRPr/>
          </a:p>
        </p:txBody>
      </p:sp>
      <p:sp>
        <p:nvSpPr>
          <p:cNvPr id="1563" name="Google Shape;1563;p44"/>
          <p:cNvSpPr txBox="1">
            <a:spLocks noGrp="1"/>
          </p:cNvSpPr>
          <p:nvPr>
            <p:ph type="subTitle" idx="1"/>
          </p:nvPr>
        </p:nvSpPr>
        <p:spPr>
          <a:xfrm>
            <a:off x="0" y="675975"/>
            <a:ext cx="9144000" cy="23322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From the Terminal/console and using only the command line:</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
              <a:t>BONUS!</a:t>
            </a:r>
            <a:endParaRPr/>
          </a:p>
        </p:txBody>
      </p:sp>
      <p:sp>
        <p:nvSpPr>
          <p:cNvPr id="1564" name="Google Shape;1564;p44"/>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44"/>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lnSpc>
                <a:spcPct val="100000"/>
              </a:lnSpc>
              <a:spcBef>
                <a:spcPts val="0"/>
              </a:spcBef>
              <a:spcAft>
                <a:spcPts val="0"/>
              </a:spcAft>
              <a:buSzPts val="1200"/>
              <a:buNone/>
            </a:pPr>
            <a:r>
              <a:rPr lang="en" sz="1200"/>
              <a:t>Create a new folder with the name </a:t>
            </a:r>
            <a:r>
              <a:rPr lang="en" sz="1200">
                <a:highlight>
                  <a:srgbClr val="FFFF00"/>
                </a:highlight>
              </a:rPr>
              <a:t>first-day-stuff</a:t>
            </a:r>
            <a:r>
              <a:rPr lang="en" sz="1200"/>
              <a:t>.</a:t>
            </a:r>
            <a:endParaRPr sz="1200"/>
          </a:p>
        </p:txBody>
      </p:sp>
      <p:sp>
        <p:nvSpPr>
          <p:cNvPr id="1566" name="Google Shape;1566;p44"/>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4"/>
          <p:cNvSpPr txBox="1">
            <a:spLocks noGrp="1"/>
          </p:cNvSpPr>
          <p:nvPr>
            <p:ph type="subTitle" idx="1"/>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marR="0" lvl="0" indent="0" algn="l" rtl="0">
              <a:lnSpc>
                <a:spcPct val="100000"/>
              </a:lnSpc>
              <a:spcBef>
                <a:spcPts val="0"/>
              </a:spcBef>
              <a:spcAft>
                <a:spcPts val="0"/>
              </a:spcAft>
              <a:buClr>
                <a:srgbClr val="000000"/>
              </a:buClr>
              <a:buSzPts val="1400"/>
              <a:buFont typeface="Roboto"/>
              <a:buNone/>
            </a:pPr>
            <a:r>
              <a:rPr lang="en" sz="1200" b="0" i="0" u="none" strike="noStrike" cap="none">
                <a:solidFill>
                  <a:srgbClr val="000000"/>
                </a:solidFill>
                <a:latin typeface="Roboto"/>
                <a:ea typeface="Roboto"/>
                <a:cs typeface="Roboto"/>
                <a:sym typeface="Roboto"/>
              </a:rPr>
              <a:t>Create a new HTML file with the name </a:t>
            </a:r>
            <a:r>
              <a:rPr lang="en" sz="1200" b="0" i="0" u="none" strike="noStrike" cap="none">
                <a:solidFill>
                  <a:srgbClr val="000000"/>
                </a:solidFill>
                <a:highlight>
                  <a:srgbClr val="FFFF00"/>
                </a:highlight>
                <a:latin typeface="Roboto"/>
                <a:ea typeface="Roboto"/>
                <a:cs typeface="Roboto"/>
                <a:sym typeface="Roboto"/>
              </a:rPr>
              <a:t>first-day.html</a:t>
            </a:r>
            <a:r>
              <a:rPr lang="en" sz="1200" b="0" i="0" u="none" strike="noStrike" cap="none">
                <a:solidFill>
                  <a:srgbClr val="000000"/>
                </a:solidFill>
                <a:latin typeface="Roboto"/>
                <a:ea typeface="Roboto"/>
                <a:cs typeface="Roboto"/>
                <a:sym typeface="Roboto"/>
              </a:rPr>
              <a:t>.</a:t>
            </a:r>
            <a:endParaRPr sz="1200" b="0" i="0" u="none" strike="noStrike" cap="none">
              <a:solidFill>
                <a:srgbClr val="000000"/>
              </a:solidFill>
              <a:latin typeface="Roboto"/>
              <a:ea typeface="Roboto"/>
              <a:cs typeface="Roboto"/>
              <a:sym typeface="Roboto"/>
            </a:endParaRPr>
          </a:p>
        </p:txBody>
      </p:sp>
      <p:sp>
        <p:nvSpPr>
          <p:cNvPr id="1568" name="Google Shape;1568;p44"/>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44"/>
          <p:cNvSpPr txBox="1">
            <a:spLocks noGrp="1"/>
          </p:cNvSpPr>
          <p:nvPr>
            <p:ph type="subTitle" idx="4"/>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Roboto"/>
                <a:ea typeface="Roboto"/>
                <a:cs typeface="Roboto"/>
                <a:sym typeface="Roboto"/>
              </a:rPr>
              <a:t>Open the current folder containing the new HTML file.</a:t>
            </a:r>
            <a:endParaRPr sz="1200" b="0" i="0" u="none" strike="noStrike" cap="none">
              <a:solidFill>
                <a:srgbClr val="000000"/>
              </a:solidFill>
              <a:latin typeface="Roboto"/>
              <a:ea typeface="Roboto"/>
              <a:cs typeface="Roboto"/>
              <a:sym typeface="Roboto"/>
            </a:endParaRPr>
          </a:p>
        </p:txBody>
      </p:sp>
      <p:sp>
        <p:nvSpPr>
          <p:cNvPr id="1570" name="Google Shape;1570;p44"/>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44"/>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lnSpc>
                <a:spcPct val="100000"/>
              </a:lnSpc>
              <a:spcBef>
                <a:spcPts val="0"/>
              </a:spcBef>
              <a:spcAft>
                <a:spcPts val="0"/>
              </a:spcAft>
              <a:buSzPts val="1200"/>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572" name="Google Shape;1572;p44"/>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4"/>
          <p:cNvSpPr txBox="1">
            <a:spLocks noGrp="1"/>
          </p:cNvSpPr>
          <p:nvPr>
            <p:ph type="subTitle" idx="1"/>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Create multiple files with the names </a:t>
            </a:r>
            <a:r>
              <a:rPr lang="en" sz="1200" b="0" i="0" u="none" strike="noStrike" cap="none">
                <a:solidFill>
                  <a:srgbClr val="000000"/>
                </a:solidFill>
                <a:highlight>
                  <a:srgbClr val="FFFF00"/>
                </a:highlight>
                <a:latin typeface="Arial"/>
                <a:ea typeface="Arial"/>
                <a:cs typeface="Arial"/>
                <a:sym typeface="Arial"/>
              </a:rPr>
              <a:t>one.html</a:t>
            </a:r>
            <a:r>
              <a:rPr lang="en" sz="1200" b="0" i="0" u="none" strike="noStrike" cap="none">
                <a:solidFill>
                  <a:srgbClr val="000000"/>
                </a:solidFill>
                <a:latin typeface="Arial"/>
                <a:ea typeface="Arial"/>
                <a:cs typeface="Arial"/>
                <a:sym typeface="Arial"/>
              </a:rPr>
              <a:t> and </a:t>
            </a:r>
            <a:r>
              <a:rPr lang="en" sz="1200" b="0" i="0" u="none" strike="noStrike" cap="none">
                <a:solidFill>
                  <a:srgbClr val="000000"/>
                </a:solidFill>
                <a:highlight>
                  <a:srgbClr val="FFFF00"/>
                </a:highlight>
                <a:latin typeface="Arial"/>
                <a:ea typeface="Arial"/>
                <a:cs typeface="Arial"/>
                <a:sym typeface="Arial"/>
              </a:rPr>
              <a:t>two.html</a:t>
            </a:r>
            <a:r>
              <a:rPr lang="en" sz="1200" b="0" i="0" u="none" strike="noStrike" cap="none">
                <a:solidFill>
                  <a:srgbClr val="000000"/>
                </a:solidFill>
                <a:latin typeface="Arial"/>
                <a:ea typeface="Arial"/>
                <a:cs typeface="Arial"/>
                <a:sym typeface="Arial"/>
              </a:rPr>
              <a:t> with one command in the </a:t>
            </a:r>
            <a:r>
              <a:rPr lang="en" sz="1200" b="0" i="0" u="none" strike="noStrike" cap="none">
                <a:solidFill>
                  <a:srgbClr val="000000"/>
                </a:solidFill>
                <a:highlight>
                  <a:srgbClr val="FFFF00"/>
                </a:highlight>
                <a:latin typeface="Arial"/>
                <a:ea typeface="Arial"/>
                <a:cs typeface="Arial"/>
                <a:sym typeface="Arial"/>
              </a:rPr>
              <a:t>first-day-stuff</a:t>
            </a:r>
            <a:r>
              <a:rPr lang="en" sz="1200" b="0" i="0" u="none" strike="noStrike" cap="none">
                <a:solidFill>
                  <a:srgbClr val="000000"/>
                </a:solidFill>
                <a:latin typeface="Arial"/>
                <a:ea typeface="Arial"/>
                <a:cs typeface="Arial"/>
                <a:sym typeface="Arial"/>
              </a:rPr>
              <a:t> directory.</a:t>
            </a:r>
            <a:endParaRPr sz="1200" b="0" i="0" u="none" strike="noStrike" cap="none">
              <a:solidFill>
                <a:srgbClr val="000000"/>
              </a:solidFill>
              <a:latin typeface="Arial"/>
              <a:ea typeface="Arial"/>
              <a:cs typeface="Arial"/>
              <a:sym typeface="Arial"/>
            </a:endParaRPr>
          </a:p>
        </p:txBody>
      </p:sp>
      <p:pic>
        <p:nvPicPr>
          <p:cNvPr id="1574" name="Google Shape;1574;p44"/>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575" name="Google Shape;1575;p44"/>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576" name="Google Shape;1576;p44"/>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577" name="Google Shape;1577;p44"/>
          <p:cNvPicPr preferRelativeResize="0"/>
          <p:nvPr/>
        </p:nvPicPr>
        <p:blipFill rotWithShape="1">
          <a:blip r:embed="rId4">
            <a:alphaModFix/>
          </a:blip>
          <a:srcRect t="1047" b="1036"/>
          <a:stretch/>
        </p:blipFill>
        <p:spPr>
          <a:xfrm>
            <a:off x="429768" y="3049188"/>
            <a:ext cx="521208" cy="396118"/>
          </a:xfrm>
          <a:prstGeom prst="rect">
            <a:avLst/>
          </a:prstGeom>
          <a:noFill/>
          <a:ln>
            <a:noFill/>
          </a:ln>
        </p:spPr>
      </p:pic>
      <p:pic>
        <p:nvPicPr>
          <p:cNvPr id="1578" name="Google Shape;1578;p44"/>
          <p:cNvPicPr preferRelativeResize="0"/>
          <p:nvPr/>
        </p:nvPicPr>
        <p:blipFill rotWithShape="1">
          <a:blip r:embed="rId4">
            <a:alphaModFix/>
          </a:blip>
          <a:srcRect t="1380" b="1389"/>
          <a:stretch/>
        </p:blipFill>
        <p:spPr>
          <a:xfrm>
            <a:off x="429768" y="3566160"/>
            <a:ext cx="520980" cy="39319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pic>
        <p:nvPicPr>
          <p:cNvPr id="1584" name="Google Shape;1584;p45"/>
          <p:cNvPicPr preferRelativeResize="0"/>
          <p:nvPr/>
        </p:nvPicPr>
        <p:blipFill rotWithShape="1">
          <a:blip r:embed="rId3">
            <a:alphaModFix/>
          </a:blip>
          <a:srcRect/>
          <a:stretch/>
        </p:blipFill>
        <p:spPr>
          <a:xfrm>
            <a:off x="-12300" y="0"/>
            <a:ext cx="9168600" cy="5157338"/>
          </a:xfrm>
          <a:prstGeom prst="rect">
            <a:avLst/>
          </a:prstGeom>
          <a:noFill/>
          <a:ln>
            <a:noFill/>
          </a:ln>
        </p:spPr>
      </p:pic>
      <p:sp>
        <p:nvSpPr>
          <p:cNvPr id="1585" name="Google Shape;1585;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Intro to Console: Discuss with Neighbors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400"/>
              <a:buNone/>
            </a:pPr>
            <a:endParaRPr/>
          </a:p>
        </p:txBody>
      </p:sp>
      <p:cxnSp>
        <p:nvCxnSpPr>
          <p:cNvPr id="1586" name="Google Shape;1586;p45"/>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4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593" name="Google Shape;1593;p4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Hello, 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pic>
        <p:nvPicPr>
          <p:cNvPr id="1599" name="Google Shape;1599;p47" descr="http://www.99lime.com/_bak/topics/you-only-need-10-tags/assets/example3.jpg"/>
          <p:cNvPicPr preferRelativeResize="0"/>
          <p:nvPr/>
        </p:nvPicPr>
        <p:blipFill rotWithShape="1">
          <a:blip r:embed="rId3">
            <a:alphaModFix/>
          </a:blip>
          <a:srcRect/>
          <a:stretch/>
        </p:blipFill>
        <p:spPr>
          <a:xfrm>
            <a:off x="4870314" y="939719"/>
            <a:ext cx="3582222" cy="3106015"/>
          </a:xfrm>
          <a:prstGeom prst="rect">
            <a:avLst/>
          </a:prstGeom>
          <a:noFill/>
          <a:ln>
            <a:noFill/>
          </a:ln>
        </p:spPr>
      </p:pic>
      <p:sp>
        <p:nvSpPr>
          <p:cNvPr id="1600" name="Google Shape;1600;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&lt;title&gt;Intro to HTML&lt;/title&gt;</a:t>
            </a:r>
            <a:endParaRPr/>
          </a:p>
        </p:txBody>
      </p:sp>
      <p:sp>
        <p:nvSpPr>
          <p:cNvPr id="1601" name="Google Shape;1601;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HTML5</a:t>
            </a:r>
            <a:endParaRPr/>
          </a:p>
        </p:txBody>
      </p:sp>
      <p:sp>
        <p:nvSpPr>
          <p:cNvPr id="1602" name="Google Shape;1602;p47"/>
          <p:cNvSpPr txBox="1">
            <a:spLocks noGrp="1"/>
          </p:cNvSpPr>
          <p:nvPr>
            <p:ph type="body" idx="3"/>
          </p:nvPr>
        </p:nvSpPr>
        <p:spPr>
          <a:xfrm>
            <a:off x="175" y="1284250"/>
            <a:ext cx="4342500" cy="1901400"/>
          </a:xfrm>
          <a:prstGeom prst="rect">
            <a:avLst/>
          </a:prstGeom>
          <a:noFill/>
          <a:ln>
            <a:noFill/>
          </a:ln>
        </p:spPr>
        <p:txBody>
          <a:bodyPr spcFirstLastPara="1" wrap="square" lIns="457200" tIns="0" rIns="457200" bIns="914400" anchor="t" anchorCtr="0">
            <a:noAutofit/>
          </a:bodyPr>
          <a:lstStyle/>
          <a:p>
            <a:pPr marL="320040" lvl="0" indent="-205740" algn="l" rtl="0">
              <a:lnSpc>
                <a:spcPct val="100000"/>
              </a:lnSpc>
              <a:spcBef>
                <a:spcPts val="0"/>
              </a:spcBef>
              <a:spcAft>
                <a:spcPts val="0"/>
              </a:spcAft>
              <a:buSzPts val="1800"/>
              <a:buChar char="●"/>
            </a:pPr>
            <a:r>
              <a:rPr lang="en" sz="1800"/>
              <a:t>HTML is one of the three base languages behind every website.</a:t>
            </a:r>
            <a:endParaRPr sz="1800"/>
          </a:p>
          <a:p>
            <a:pPr marL="320040" lvl="0" indent="-205740" algn="l" rtl="0">
              <a:lnSpc>
                <a:spcPct val="100000"/>
              </a:lnSpc>
              <a:spcBef>
                <a:spcPts val="1000"/>
              </a:spcBef>
              <a:spcAft>
                <a:spcPts val="1000"/>
              </a:spcAft>
              <a:buSzPts val="1800"/>
              <a:buChar char="●"/>
            </a:pPr>
            <a:r>
              <a:rPr lang="en" sz="1800"/>
              <a:t>It defines all the basic content and a bit of formatting.</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4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p>
            <a:pPr marL="0" lvl="0" indent="0" algn="l" rtl="0">
              <a:lnSpc>
                <a:spcPct val="100000"/>
              </a:lnSpc>
              <a:spcBef>
                <a:spcPts val="0"/>
              </a:spcBef>
              <a:spcAft>
                <a:spcPts val="0"/>
              </a:spcAft>
              <a:buSzPts val="3000"/>
              <a:buNone/>
            </a:pPr>
            <a:r>
              <a:rPr lang="en" sz="3000" b="1"/>
              <a:t>Activity: </a:t>
            </a:r>
            <a:r>
              <a:rPr lang="en" sz="3000">
                <a:latin typeface="Roboto Light"/>
                <a:ea typeface="Roboto Light"/>
                <a:cs typeface="Roboto Light"/>
                <a:sym typeface="Roboto Light"/>
              </a:rPr>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08" name="Google Shape;160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609" name="Google Shape;1609;p4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p>
            <a:pPr marL="0" lvl="0" indent="0" algn="r" rtl="0">
              <a:lnSpc>
                <a:spcPct val="100000"/>
              </a:lnSpc>
              <a:spcBef>
                <a:spcPts val="0"/>
              </a:spcBef>
              <a:spcAft>
                <a:spcPts val="0"/>
              </a:spcAft>
              <a:buSzPts val="1800"/>
              <a:buNone/>
            </a:pPr>
            <a:r>
              <a:rPr lang="en"/>
              <a:t>5 minutes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616" name="Google Shape;1616;p49"/>
          <p:cNvSpPr txBox="1">
            <a:spLocks noGrp="1"/>
          </p:cNvSpPr>
          <p:nvPr>
            <p:ph type="body" idx="2"/>
          </p:nvPr>
        </p:nvSpPr>
        <p:spPr>
          <a:xfrm>
            <a:off x="0" y="889125"/>
            <a:ext cx="9144000" cy="3199200"/>
          </a:xfrm>
          <a:prstGeom prst="rect">
            <a:avLst/>
          </a:prstGeom>
          <a:noFill/>
          <a:ln>
            <a:noFill/>
          </a:ln>
        </p:spPr>
        <p:txBody>
          <a:bodyPr spcFirstLastPara="1" wrap="square" lIns="457200" tIns="0" rIns="457200" bIns="914400" anchor="t" anchorCtr="0">
            <a:noAutofit/>
          </a:bodyPr>
          <a:lstStyle/>
          <a:p>
            <a:pPr marL="0" lvl="0" indent="0" algn="l" rtl="0">
              <a:lnSpc>
                <a:spcPct val="100000"/>
              </a:lnSpc>
              <a:spcBef>
                <a:spcPts val="0"/>
              </a:spcBef>
              <a:spcAft>
                <a:spcPts val="0"/>
              </a:spcAft>
              <a:buSzPts val="1400"/>
              <a:buNone/>
            </a:pPr>
            <a:r>
              <a:rPr lang="en" sz="1300" b="1"/>
              <a:t>In a new HTML file, create the basic structure of an HTML document and include the following in it:</a:t>
            </a:r>
            <a:endParaRPr sz="1300" b="1"/>
          </a:p>
          <a:p>
            <a:pPr marL="320040" lvl="0" indent="-173990" algn="l" rtl="0">
              <a:lnSpc>
                <a:spcPct val="100000"/>
              </a:lnSpc>
              <a:spcBef>
                <a:spcPts val="300"/>
              </a:spcBef>
              <a:spcAft>
                <a:spcPts val="0"/>
              </a:spcAft>
              <a:buSzPts val="1300"/>
              <a:buChar char="●"/>
            </a:pPr>
            <a:r>
              <a:rPr lang="en" sz="1300"/>
              <a:t>DOCTYPE declaration</a:t>
            </a:r>
            <a:endParaRPr sz="1300"/>
          </a:p>
          <a:p>
            <a:pPr marL="320040" lvl="0" indent="-173990" algn="l" rtl="0">
              <a:lnSpc>
                <a:spcPct val="100000"/>
              </a:lnSpc>
              <a:spcBef>
                <a:spcPts val="0"/>
              </a:spcBef>
              <a:spcAft>
                <a:spcPts val="0"/>
              </a:spcAft>
              <a:buSzPts val="1300"/>
              <a:buChar char="●"/>
            </a:pPr>
            <a:r>
              <a:rPr lang="en" sz="1300"/>
              <a:t>Head tag with a title tag</a:t>
            </a:r>
            <a:endParaRPr sz="1300"/>
          </a:p>
          <a:p>
            <a:pPr marL="320040" lvl="0" indent="-173990" algn="l" rtl="0">
              <a:lnSpc>
                <a:spcPct val="100000"/>
              </a:lnSpc>
              <a:spcBef>
                <a:spcPts val="0"/>
              </a:spcBef>
              <a:spcAft>
                <a:spcPts val="0"/>
              </a:spcAft>
              <a:buSzPts val="1300"/>
              <a:buChar char="●"/>
            </a:pPr>
            <a:r>
              <a:rPr lang="en" sz="1300"/>
              <a:t>H1 tag with a title of your choice</a:t>
            </a:r>
            <a:endParaRPr sz="1300"/>
          </a:p>
          <a:p>
            <a:pPr marL="320040" lvl="0" indent="-173990" algn="l" rtl="0">
              <a:lnSpc>
                <a:spcPct val="100000"/>
              </a:lnSpc>
              <a:spcBef>
                <a:spcPts val="0"/>
              </a:spcBef>
              <a:spcAft>
                <a:spcPts val="0"/>
              </a:spcAft>
              <a:buSzPts val="1300"/>
              <a:buChar char="●"/>
            </a:pPr>
            <a:r>
              <a:rPr lang="en" sz="1300"/>
              <a:t>An embedded image</a:t>
            </a:r>
            <a:endParaRPr sz="1300"/>
          </a:p>
          <a:p>
            <a:pPr marL="0" lvl="0" indent="0" algn="l" rtl="0">
              <a:lnSpc>
                <a:spcPct val="100000"/>
              </a:lnSpc>
              <a:spcBef>
                <a:spcPts val="300"/>
              </a:spcBef>
              <a:spcAft>
                <a:spcPts val="0"/>
              </a:spcAft>
              <a:buSzPts val="1400"/>
              <a:buNone/>
            </a:pPr>
            <a:endParaRPr sz="1300"/>
          </a:p>
          <a:p>
            <a:pPr marL="0" lvl="0" indent="0" algn="l" rtl="0">
              <a:lnSpc>
                <a:spcPct val="100000"/>
              </a:lnSpc>
              <a:spcBef>
                <a:spcPts val="300"/>
              </a:spcBef>
              <a:spcAft>
                <a:spcPts val="0"/>
              </a:spcAft>
              <a:buSzPts val="1400"/>
              <a:buNone/>
            </a:pPr>
            <a:r>
              <a:rPr lang="en" sz="1300" b="1"/>
              <a:t>Now add the following three links to your page:</a:t>
            </a:r>
            <a:endParaRPr sz="1300" b="1"/>
          </a:p>
          <a:p>
            <a:pPr marL="320040" lvl="0" indent="-173990" algn="l" rtl="0">
              <a:lnSpc>
                <a:spcPct val="100000"/>
              </a:lnSpc>
              <a:spcBef>
                <a:spcPts val="300"/>
              </a:spcBef>
              <a:spcAft>
                <a:spcPts val="0"/>
              </a:spcAft>
              <a:buSzPts val="1300"/>
              <a:buChar char="●"/>
            </a:pPr>
            <a:r>
              <a:rPr lang="en" sz="1300"/>
              <a:t>One link that has target="_blank" so that it opens a new tab when clicked</a:t>
            </a:r>
            <a:endParaRPr sz="1300"/>
          </a:p>
          <a:p>
            <a:pPr marL="320040" lvl="0" indent="-173990" algn="l" rtl="0">
              <a:lnSpc>
                <a:spcPct val="100000"/>
              </a:lnSpc>
              <a:spcBef>
                <a:spcPts val="0"/>
              </a:spcBef>
              <a:spcAft>
                <a:spcPts val="0"/>
              </a:spcAft>
              <a:buSzPts val="1300"/>
              <a:buChar char="●"/>
            </a:pPr>
            <a:r>
              <a:rPr lang="en" sz="1300"/>
              <a:t>One link that is bold</a:t>
            </a:r>
            <a:endParaRPr sz="1300"/>
          </a:p>
          <a:p>
            <a:pPr marL="320040" lvl="0" indent="-173990" algn="l" rtl="0">
              <a:lnSpc>
                <a:spcPct val="100000"/>
              </a:lnSpc>
              <a:spcBef>
                <a:spcPts val="0"/>
              </a:spcBef>
              <a:spcAft>
                <a:spcPts val="0"/>
              </a:spcAft>
              <a:buSzPts val="1300"/>
              <a:buChar char="●"/>
            </a:pPr>
            <a:r>
              <a:rPr lang="en" sz="1300"/>
              <a:t>One link that is only a placeholder (it goes nowhere)</a:t>
            </a:r>
            <a:endParaRPr sz="1300"/>
          </a:p>
          <a:p>
            <a:pPr marL="0" lvl="0" indent="0" algn="l" rtl="0">
              <a:lnSpc>
                <a:spcPct val="100000"/>
              </a:lnSpc>
              <a:spcBef>
                <a:spcPts val="300"/>
              </a:spcBef>
              <a:spcAft>
                <a:spcPts val="0"/>
              </a:spcAft>
              <a:buSzPts val="1400"/>
              <a:buNone/>
            </a:pPr>
            <a:endParaRPr sz="1300"/>
          </a:p>
          <a:p>
            <a:pPr marL="0" lvl="0" indent="0" algn="l" rtl="0">
              <a:lnSpc>
                <a:spcPct val="100000"/>
              </a:lnSpc>
              <a:spcBef>
                <a:spcPts val="300"/>
              </a:spcBef>
              <a:spcAft>
                <a:spcPts val="0"/>
              </a:spcAft>
              <a:buSzPts val="1400"/>
              <a:buNone/>
            </a:pPr>
            <a:r>
              <a:rPr lang="en" sz="1300" b="1"/>
              <a:t>BONUS!</a:t>
            </a:r>
            <a:endParaRPr sz="1300" b="1"/>
          </a:p>
          <a:p>
            <a:pPr marL="320040" lvl="0" indent="-173990" algn="l" rtl="0">
              <a:lnSpc>
                <a:spcPct val="100000"/>
              </a:lnSpc>
              <a:spcBef>
                <a:spcPts val="300"/>
              </a:spcBef>
              <a:spcAft>
                <a:spcPts val="0"/>
              </a:spcAft>
              <a:buSzPts val="1300"/>
              <a:buChar char="●"/>
            </a:pPr>
            <a:r>
              <a:rPr lang="en" sz="1300"/>
              <a:t>Create an ordered list of steps to make a sandwich</a:t>
            </a:r>
            <a:endParaRPr sz="1300"/>
          </a:p>
          <a:p>
            <a:pPr marL="320040" lvl="0" indent="-173990" algn="l" rtl="0">
              <a:lnSpc>
                <a:spcPct val="100000"/>
              </a:lnSpc>
              <a:spcBef>
                <a:spcPts val="0"/>
              </a:spcBef>
              <a:spcAft>
                <a:spcPts val="0"/>
              </a:spcAft>
              <a:buSzPts val="1300"/>
              <a:buChar char="●"/>
            </a:pPr>
            <a:r>
              <a:rPr lang="en" sz="1300"/>
              <a:t>Create an unordered list of five bands/musicians you like</a:t>
            </a:r>
            <a:endParaRPr sz="1300"/>
          </a:p>
          <a:p>
            <a:pPr marL="320040" lvl="0" indent="-173990" algn="l" rtl="0">
              <a:lnSpc>
                <a:spcPct val="100000"/>
              </a:lnSpc>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lnSpc>
                <a:spcPct val="100000"/>
              </a:lnSpc>
              <a:spcBef>
                <a:spcPts val="0"/>
              </a:spcBef>
              <a:spcAft>
                <a:spcPts val="0"/>
              </a:spcAft>
              <a:buSzPts val="1300"/>
              <a:buChar char="●"/>
            </a:pPr>
            <a:r>
              <a:rPr lang="en" sz="1300"/>
              <a:t>Use an alternate way of separating links without line breaks</a:t>
            </a:r>
            <a:endParaRPr sz="1300"/>
          </a:p>
          <a:p>
            <a:pPr marL="320040" lvl="0" indent="-173990" algn="l" rtl="0">
              <a:lnSpc>
                <a:spcPct val="100000"/>
              </a:lnSpc>
              <a:spcBef>
                <a:spcPts val="0"/>
              </a:spcBef>
              <a:spcAft>
                <a:spcPts val="0"/>
              </a:spcAft>
              <a:buSzPts val="1300"/>
              <a:buChar char="●"/>
            </a:pPr>
            <a:r>
              <a:rPr lang="en" sz="1300"/>
              <a:t>Embed a YouTube video of your favorite band/musician</a:t>
            </a:r>
            <a:endParaRPr sz="1300"/>
          </a:p>
          <a:p>
            <a:pPr marL="0" lvl="0" indent="0" algn="l" rtl="0">
              <a:lnSpc>
                <a:spcPct val="100000"/>
              </a:lnSpc>
              <a:spcBef>
                <a:spcPts val="300"/>
              </a:spcBef>
              <a:spcAft>
                <a:spcPts val="0"/>
              </a:spcAft>
              <a:buSzPts val="1400"/>
              <a:buNone/>
            </a:pPr>
            <a:endParaRPr sz="1300"/>
          </a:p>
          <a:p>
            <a:pPr marL="0" lvl="0" indent="0" algn="l" rtl="0">
              <a:lnSpc>
                <a:spcPct val="100000"/>
              </a:lnSpc>
              <a:spcBef>
                <a:spcPts val="300"/>
              </a:spcBef>
              <a:spcAft>
                <a:spcPts val="300"/>
              </a:spcAft>
              <a:buSzPts val="1400"/>
              <a:buNone/>
            </a:pPr>
            <a:endParaRPr sz="1300"/>
          </a:p>
        </p:txBody>
      </p:sp>
      <p:sp>
        <p:nvSpPr>
          <p:cNvPr id="1617" name="Google Shape;1617;p4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SzPts val="1000"/>
              <a:buNone/>
            </a:pPr>
            <a:r>
              <a:rPr lang="en"/>
              <a:t>Suggested Time: 5 minutes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pic>
        <p:nvPicPr>
          <p:cNvPr id="1623" name="Google Shape;1623;p50"/>
          <p:cNvPicPr preferRelativeResize="0"/>
          <p:nvPr/>
        </p:nvPicPr>
        <p:blipFill rotWithShape="1">
          <a:blip r:embed="rId3">
            <a:alphaModFix/>
          </a:blip>
          <a:srcRect/>
          <a:stretch/>
        </p:blipFill>
        <p:spPr>
          <a:xfrm>
            <a:off x="452188" y="1183050"/>
            <a:ext cx="6257925" cy="3550360"/>
          </a:xfrm>
          <a:prstGeom prst="rect">
            <a:avLst/>
          </a:prstGeom>
          <a:noFill/>
          <a:ln>
            <a:noFill/>
          </a:ln>
        </p:spPr>
      </p:pic>
      <p:sp>
        <p:nvSpPr>
          <p:cNvPr id="1624" name="Google Shape;1624;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YouTube Video Walkthrough</a:t>
            </a:r>
            <a:endParaRPr/>
          </a:p>
        </p:txBody>
      </p:sp>
      <p:sp>
        <p:nvSpPr>
          <p:cNvPr id="1625" name="Google Shape;1625;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t>Watch the </a:t>
            </a:r>
            <a:r>
              <a:rPr lang="en" u="sng">
                <a:solidFill>
                  <a:schemeClr val="hlink"/>
                </a:solidFill>
                <a:hlinkClick r:id="rId4"/>
              </a:rPr>
              <a:t>walkthrough video</a:t>
            </a:r>
            <a:r>
              <a:rPr lang="en"/>
              <a:t>:</a:t>
            </a:r>
            <a:endParaRPr/>
          </a:p>
          <a:p>
            <a:pPr marL="0" lvl="0" indent="0" algn="l" rtl="0">
              <a:lnSpc>
                <a:spcPct val="100000"/>
              </a:lnSpc>
              <a:spcBef>
                <a:spcPts val="0"/>
              </a:spcBef>
              <a:spcAft>
                <a:spcPts val="0"/>
              </a:spcAft>
              <a:buSzPts val="18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lnSpc>
                <a:spcPct val="100000"/>
              </a:lnSpc>
              <a:spcBef>
                <a:spcPts val="0"/>
              </a:spcBef>
              <a:spcAft>
                <a:spcPts val="0"/>
              </a:spcAft>
              <a:buSzPts val="2400"/>
              <a:buNone/>
            </a:pPr>
            <a:endParaRPr/>
          </a:p>
        </p:txBody>
      </p:sp>
      <p:sp>
        <p:nvSpPr>
          <p:cNvPr id="1632" name="Google Shape;1632;p51"/>
          <p:cNvSpPr txBox="1">
            <a:spLocks noGrp="1"/>
          </p:cNvSpPr>
          <p:nvPr>
            <p:ph type="subTitle" idx="1"/>
          </p:nvPr>
        </p:nvSpPr>
        <p:spPr>
          <a:xfrm>
            <a:off x="3025575" y="2206950"/>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3600"/>
              <a:buNone/>
            </a:pPr>
            <a:r>
              <a:rPr lang="en" sz="3600"/>
              <a:t>How’d it go?</a:t>
            </a:r>
            <a:endParaRPr sz="3600"/>
          </a:p>
        </p:txBody>
      </p:sp>
      <p:pic>
        <p:nvPicPr>
          <p:cNvPr id="1633" name="Google Shape;1633;p51"/>
          <p:cNvPicPr preferRelativeResize="0"/>
          <p:nvPr/>
        </p:nvPicPr>
        <p:blipFill rotWithShape="1">
          <a:blip r:embed="rId3">
            <a:alphaModFix/>
          </a:blip>
          <a:srcRect/>
          <a:stretch/>
        </p:blipFill>
        <p:spPr>
          <a:xfrm>
            <a:off x="825300" y="1471613"/>
            <a:ext cx="2200276" cy="2200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Your Goals</a:t>
            </a:r>
            <a:endParaRPr/>
          </a:p>
        </p:txBody>
      </p:sp>
      <p:sp>
        <p:nvSpPr>
          <p:cNvPr id="1067" name="Google Shape;1067;p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And why do you want a new career?</a:t>
            </a:r>
            <a:endParaRPr/>
          </a:p>
        </p:txBody>
      </p:sp>
      <p:sp>
        <p:nvSpPr>
          <p:cNvPr id="1068" name="Google Shape;1068;p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a:t>
            </a:r>
            <a:r>
              <a:rPr lang="en" b="1"/>
              <a:t>challenge yourself</a:t>
            </a:r>
            <a:endParaRPr b="1"/>
          </a:p>
        </p:txBody>
      </p:sp>
      <p:sp>
        <p:nvSpPr>
          <p:cNvPr id="1069" name="Google Shape;1069;p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be a </a:t>
            </a:r>
            <a:r>
              <a:rPr lang="en" b="1"/>
              <a:t>role model</a:t>
            </a:r>
            <a:r>
              <a:rPr lang="en"/>
              <a:t> to kids</a:t>
            </a:r>
            <a:endParaRPr/>
          </a:p>
        </p:txBody>
      </p:sp>
      <p:sp>
        <p:nvSpPr>
          <p:cNvPr id="1070" name="Google Shape;1070;p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attain </a:t>
            </a:r>
            <a:r>
              <a:rPr lang="en" b="1"/>
              <a:t>financial stability</a:t>
            </a:r>
            <a:endParaRPr b="1"/>
          </a:p>
        </p:txBody>
      </p:sp>
      <p:sp>
        <p:nvSpPr>
          <p:cNvPr id="1071" name="Google Shape;1071;p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obtain </a:t>
            </a:r>
            <a:r>
              <a:rPr lang="en" b="1"/>
              <a:t>financial freedom</a:t>
            </a:r>
            <a:endParaRPr b="1"/>
          </a:p>
        </p:txBody>
      </p:sp>
      <p:sp>
        <p:nvSpPr>
          <p:cNvPr id="1072" name="Google Shape;1072;p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be able to </a:t>
            </a:r>
            <a:r>
              <a:rPr lang="en" b="1"/>
              <a:t>create</a:t>
            </a:r>
            <a:endParaRPr b="1"/>
          </a:p>
        </p:txBody>
      </p:sp>
      <p:sp>
        <p:nvSpPr>
          <p:cNvPr id="1073" name="Google Shape;1073;p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follow a </a:t>
            </a:r>
            <a:r>
              <a:rPr lang="en" b="1"/>
              <a:t>fascination</a:t>
            </a:r>
            <a:endParaRPr b="1"/>
          </a:p>
        </p:txBody>
      </p:sp>
      <p:sp>
        <p:nvSpPr>
          <p:cNvPr id="1074" name="Google Shape;1074;p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pursue a </a:t>
            </a:r>
            <a:r>
              <a:rPr lang="en" b="1"/>
              <a:t>dream</a:t>
            </a:r>
            <a:endParaRPr b="1"/>
          </a:p>
        </p:txBody>
      </p:sp>
      <p:sp>
        <p:nvSpPr>
          <p:cNvPr id="1075" name="Google Shape;1075;p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escape a </a:t>
            </a:r>
            <a:r>
              <a:rPr lang="en" b="1"/>
              <a:t>dead-end job</a:t>
            </a:r>
            <a:endParaRPr b="1"/>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5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p>
            <a:pPr marL="0" lvl="0" indent="0" algn="r" rtl="0">
              <a:lnSpc>
                <a:spcPct val="100000"/>
              </a:lnSpc>
              <a:spcBef>
                <a:spcPts val="0"/>
              </a:spcBef>
              <a:spcAft>
                <a:spcPts val="0"/>
              </a:spcAft>
              <a:buSzPts val="1800"/>
              <a:buNone/>
            </a:pPr>
            <a:r>
              <a:rPr lang="en"/>
              <a:t>Next Class</a:t>
            </a:r>
            <a:endParaRPr/>
          </a:p>
        </p:txBody>
      </p:sp>
      <p:sp>
        <p:nvSpPr>
          <p:cNvPr id="1639" name="Google Shape;1639;p5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p>
            <a:pPr marL="0" lvl="0" indent="0" algn="l" rtl="0">
              <a:lnSpc>
                <a:spcPct val="100000"/>
              </a:lnSpc>
              <a:spcBef>
                <a:spcPts val="0"/>
              </a:spcBef>
              <a:spcAft>
                <a:spcPts val="0"/>
              </a:spcAft>
              <a:buSzPts val="3600"/>
              <a:buNone/>
            </a:pPr>
            <a:r>
              <a:rPr lang="en" sz="3600"/>
              <a:t>Homework Assignment</a:t>
            </a:r>
            <a:endParaRPr sz="3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Homework Assignment </a:t>
            </a:r>
            <a:endParaRPr/>
          </a:p>
        </p:txBody>
      </p:sp>
      <p:sp>
        <p:nvSpPr>
          <p:cNvPr id="1646" name="Google Shape;1646;p5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SzPts val="1000"/>
              <a:buNone/>
            </a:pPr>
            <a:r>
              <a:rPr lang="en" b="1"/>
              <a:t>Due Date: </a:t>
            </a:r>
            <a:r>
              <a:rPr lang="en"/>
              <a:t>Next Class</a:t>
            </a:r>
            <a:endParaRPr/>
          </a:p>
        </p:txBody>
      </p:sp>
      <p:sp>
        <p:nvSpPr>
          <p:cNvPr id="1647" name="Google Shape;1647;p53"/>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8" name="Google Shape;1648;p53"/>
          <p:cNvGrpSpPr/>
          <p:nvPr/>
        </p:nvGrpSpPr>
        <p:grpSpPr>
          <a:xfrm>
            <a:off x="457200" y="921613"/>
            <a:ext cx="776889" cy="621300"/>
            <a:chOff x="457200" y="1378813"/>
            <a:chExt cx="776889" cy="621300"/>
          </a:xfrm>
        </p:grpSpPr>
        <p:sp>
          <p:nvSpPr>
            <p:cNvPr id="1649" name="Google Shape;1649;p5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01</a:t>
              </a:r>
              <a:endParaRPr sz="3000" b="0" i="0" u="none" strike="noStrike" cap="none">
                <a:solidFill>
                  <a:srgbClr val="000000"/>
                </a:solidFill>
                <a:latin typeface="Roboto Thin"/>
                <a:ea typeface="Roboto Thin"/>
                <a:cs typeface="Roboto Thin"/>
                <a:sym typeface="Roboto Thin"/>
              </a:endParaRPr>
            </a:p>
          </p:txBody>
        </p:sp>
        <p:sp>
          <p:nvSpPr>
            <p:cNvPr id="1650" name="Google Shape;1650;p5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1" name="Google Shape;1651;p53"/>
          <p:cNvGrpSpPr/>
          <p:nvPr/>
        </p:nvGrpSpPr>
        <p:grpSpPr>
          <a:xfrm>
            <a:off x="457200" y="1771525"/>
            <a:ext cx="776889" cy="621300"/>
            <a:chOff x="457200" y="1378813"/>
            <a:chExt cx="776889" cy="621300"/>
          </a:xfrm>
        </p:grpSpPr>
        <p:sp>
          <p:nvSpPr>
            <p:cNvPr id="1652" name="Google Shape;1652;p5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02</a:t>
              </a:r>
              <a:endParaRPr sz="3000" b="0" i="0" u="none" strike="noStrike" cap="none">
                <a:solidFill>
                  <a:srgbClr val="000000"/>
                </a:solidFill>
                <a:latin typeface="Roboto Thin"/>
                <a:ea typeface="Roboto Thin"/>
                <a:cs typeface="Roboto Thin"/>
                <a:sym typeface="Roboto Thin"/>
              </a:endParaRPr>
            </a:p>
          </p:txBody>
        </p:sp>
        <p:sp>
          <p:nvSpPr>
            <p:cNvPr id="1653" name="Google Shape;1653;p5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4" name="Google Shape;1654;p53"/>
          <p:cNvGrpSpPr/>
          <p:nvPr/>
        </p:nvGrpSpPr>
        <p:grpSpPr>
          <a:xfrm>
            <a:off x="457200" y="2616650"/>
            <a:ext cx="776889" cy="621300"/>
            <a:chOff x="457200" y="1378813"/>
            <a:chExt cx="776889" cy="621300"/>
          </a:xfrm>
        </p:grpSpPr>
        <p:sp>
          <p:nvSpPr>
            <p:cNvPr id="1655" name="Google Shape;1655;p5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1656" name="Google Shape;1656;p5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7" name="Google Shape;1657;p53"/>
          <p:cNvSpPr txBox="1">
            <a:spLocks noGrp="1"/>
          </p:cNvSpPr>
          <p:nvPr>
            <p:ph type="subTitle" idx="2"/>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400"/>
              <a:buFont typeface="Roboto"/>
              <a:buNone/>
            </a:pPr>
            <a:r>
              <a:rPr lang="en" sz="1400" b="0" i="0" u="none" strike="noStrike" cap="none">
                <a:solidFill>
                  <a:srgbClr val="000000"/>
                </a:solidFill>
                <a:latin typeface="Roboto"/>
                <a:ea typeface="Roboto"/>
                <a:cs typeface="Roboto"/>
                <a:sym typeface="Roboto"/>
              </a:rPr>
              <a:t>Figure out where the GitHub repo is for our class. </a:t>
            </a:r>
            <a:endParaRPr sz="1400" b="0" i="0" u="none" strike="noStrike" cap="none">
              <a:solidFill>
                <a:srgbClr val="000000"/>
              </a:solidFill>
              <a:latin typeface="Roboto"/>
              <a:ea typeface="Roboto"/>
              <a:cs typeface="Roboto"/>
              <a:sym typeface="Roboto"/>
            </a:endParaRPr>
          </a:p>
        </p:txBody>
      </p:sp>
      <p:sp>
        <p:nvSpPr>
          <p:cNvPr id="1658" name="Google Shape;1658;p53"/>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3"/>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3"/>
          <p:cNvSpPr txBox="1">
            <a:spLocks noGrp="1"/>
          </p:cNvSpPr>
          <p:nvPr>
            <p:ph type="subTitle" idx="2"/>
          </p:nvPr>
        </p:nvSpPr>
        <p:spPr>
          <a:xfrm>
            <a:off x="-12300" y="1776338"/>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1800"/>
              <a:buNone/>
            </a:pPr>
            <a:r>
              <a:rPr lang="en"/>
              <a:t>Redo the Terminal example from today’s class. </a:t>
            </a:r>
            <a:endParaRPr/>
          </a:p>
        </p:txBody>
      </p:sp>
      <p:sp>
        <p:nvSpPr>
          <p:cNvPr id="1661" name="Google Shape;1661;p53"/>
          <p:cNvSpPr txBox="1">
            <a:spLocks noGrp="1"/>
          </p:cNvSpPr>
          <p:nvPr>
            <p:ph type="subTitle" idx="4"/>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oboto"/>
                <a:ea typeface="Roboto"/>
                <a:cs typeface="Roboto"/>
                <a:sym typeface="Roboto"/>
              </a:rPr>
              <a:t>Redo the HTML example from today’s class. </a:t>
            </a:r>
            <a:br>
              <a:rPr lang="en" sz="1000" b="0" i="0" u="none" strike="noStrike" cap="none">
                <a:solidFill>
                  <a:srgbClr val="000000"/>
                </a:solidFill>
                <a:latin typeface="Roboto"/>
                <a:ea typeface="Roboto"/>
                <a:cs typeface="Roboto"/>
                <a:sym typeface="Roboto"/>
              </a:rPr>
            </a:br>
            <a:r>
              <a:rPr lang="en" sz="1000" b="0" i="0" u="none" strike="noStrike" cap="none">
                <a:solidFill>
                  <a:srgbClr val="000000"/>
                </a:solidFill>
                <a:latin typeface="Roboto"/>
                <a:ea typeface="Roboto"/>
                <a:cs typeface="Roboto"/>
                <a:sym typeface="Roboto"/>
              </a:rPr>
              <a:t>(Watch the </a:t>
            </a:r>
            <a:r>
              <a:rPr lang="en" sz="1000" b="0" i="0" u="sng" strike="noStrike" cap="none">
                <a:solidFill>
                  <a:schemeClr val="hlink"/>
                </a:solidFill>
                <a:latin typeface="Roboto"/>
                <a:ea typeface="Roboto"/>
                <a:cs typeface="Roboto"/>
                <a:sym typeface="Roboto"/>
                <a:hlinkClick r:id="rId3"/>
              </a:rPr>
              <a:t>walkthrough video</a:t>
            </a:r>
            <a:r>
              <a:rPr lang="en" sz="1000" b="0" i="0" u="none" strike="noStrike" cap="none">
                <a:solidFill>
                  <a:srgbClr val="000000"/>
                </a:solidFill>
                <a:latin typeface="Roboto"/>
                <a:ea typeface="Roboto"/>
                <a:cs typeface="Roboto"/>
                <a:sym typeface="Roboto"/>
              </a:rPr>
              <a:t> if you feel a bit lost.)</a:t>
            </a:r>
            <a:endParaRPr sz="1000" b="0" i="0" u="none" strike="noStrike" cap="none">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pic>
        <p:nvPicPr>
          <p:cNvPr id="1081" name="Google Shape;1081;p3"/>
          <p:cNvPicPr preferRelativeResize="0"/>
          <p:nvPr/>
        </p:nvPicPr>
        <p:blipFill rotWithShape="1">
          <a:blip r:embed="rId3">
            <a:alphaModFix/>
          </a:blip>
          <a:srcRect l="9" r="9"/>
          <a:stretch/>
        </p:blipFill>
        <p:spPr>
          <a:xfrm>
            <a:off x="-12300" y="-50"/>
            <a:ext cx="9168600" cy="5158256"/>
          </a:xfrm>
          <a:prstGeom prst="rect">
            <a:avLst/>
          </a:prstGeom>
          <a:noFill/>
          <a:ln>
            <a:noFill/>
          </a:ln>
        </p:spPr>
      </p:pic>
      <p:sp>
        <p:nvSpPr>
          <p:cNvPr id="1082" name="Google Shape;1082;p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rgbClr val="FFFFFF"/>
                </a:solidFill>
              </a:rPr>
              <a:t>Your Goals</a:t>
            </a:r>
            <a:endParaRPr>
              <a:solidFill>
                <a:srgbClr val="FFFFFF"/>
              </a:solidFill>
            </a:endParaRPr>
          </a:p>
        </p:txBody>
      </p:sp>
      <p:sp>
        <p:nvSpPr>
          <p:cNvPr id="1083" name="Google Shape;1083;p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100"/>
              <a:buNone/>
            </a:pPr>
            <a:r>
              <a:rPr lang="en">
                <a:solidFill>
                  <a:srgbClr val="FFFFFF"/>
                </a:solidFill>
              </a:rPr>
              <a:t>Keep your eyes on the goal</a:t>
            </a:r>
            <a:endParaRPr>
              <a:solidFill>
                <a:srgbClr val="FFFFFF"/>
              </a:solidFill>
            </a:endParaRPr>
          </a:p>
        </p:txBody>
      </p:sp>
      <p:cxnSp>
        <p:nvCxnSpPr>
          <p:cNvPr id="1084" name="Google Shape;1084;p3"/>
          <p:cNvCxnSpPr/>
          <p:nvPr/>
        </p:nvCxnSpPr>
        <p:spPr>
          <a:xfrm>
            <a:off x="274375" y="640080"/>
            <a:ext cx="8595600" cy="102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5"/>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3000" b="1" dirty="0" smtClean="0"/>
              <a:t>WE ARE A TEAM</a:t>
            </a:r>
            <a:br>
              <a:rPr lang="en-US" sz="3000" b="1" dirty="0" smtClean="0"/>
            </a:br>
            <a:r>
              <a:rPr lang="en-US" sz="3000" b="1" dirty="0"/>
              <a:t/>
            </a:r>
            <a:br>
              <a:rPr lang="en-US" sz="3000" b="1" dirty="0"/>
            </a:br>
            <a:r>
              <a:rPr lang="en" sz="3000" b="1" dirty="0" smtClean="0"/>
              <a:t>Your </a:t>
            </a:r>
            <a:r>
              <a:rPr lang="en" sz="3000" b="1" dirty="0"/>
              <a:t>Goal = Our Goal</a:t>
            </a:r>
            <a:endParaRPr sz="3000" b="1" dirty="0"/>
          </a:p>
          <a:p>
            <a:pPr marL="0" lvl="0" indent="0" algn="l" rtl="0">
              <a:lnSpc>
                <a:spcPct val="100000"/>
              </a:lnSpc>
              <a:spcBef>
                <a:spcPts val="0"/>
              </a:spcBef>
              <a:spcAft>
                <a:spcPts val="0"/>
              </a:spcAft>
              <a:buClr>
                <a:schemeClr val="dk1"/>
              </a:buClr>
              <a:buSzPts val="1100"/>
              <a:buFont typeface="Arial"/>
              <a:buNone/>
            </a:pPr>
            <a:r>
              <a:rPr lang="en" sz="3000" dirty="0">
                <a:latin typeface="Roboto Light"/>
                <a:ea typeface="Roboto Light"/>
                <a:cs typeface="Roboto Light"/>
                <a:sym typeface="Roboto Light"/>
              </a:rPr>
              <a:t>As instructors, we take your goals very, very seriously.</a:t>
            </a:r>
            <a:endParaRPr sz="3000" dirty="0">
              <a:latin typeface="Roboto Light"/>
              <a:ea typeface="Roboto Light"/>
              <a:cs typeface="Roboto Light"/>
              <a:sym typeface="Roboto Light"/>
            </a:endParaRPr>
          </a:p>
          <a:p>
            <a:pPr marL="0" lvl="0" indent="0" algn="l" rtl="0">
              <a:lnSpc>
                <a:spcPct val="100000"/>
              </a:lnSpc>
              <a:spcBef>
                <a:spcPts val="0"/>
              </a:spcBef>
              <a:spcAft>
                <a:spcPts val="0"/>
              </a:spcAft>
              <a:buSzPts val="3000"/>
              <a:buNone/>
            </a:pPr>
            <a:endParaRPr sz="3000" dirty="0">
              <a:latin typeface="Roboto Light"/>
              <a:ea typeface="Roboto Light"/>
              <a:cs typeface="Roboto Light"/>
              <a:sym typeface="Roboto Light"/>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Support Team Promise</a:t>
            </a:r>
            <a:endParaRPr/>
          </a:p>
        </p:txBody>
      </p:sp>
      <p:sp>
        <p:nvSpPr>
          <p:cNvPr id="1097" name="Google Shape;1097;p6"/>
          <p:cNvSpPr txBox="1">
            <a:spLocks noGrp="1"/>
          </p:cNvSpPr>
          <p:nvPr>
            <p:ph type="subTitle" idx="1"/>
          </p:nvPr>
        </p:nvSpPr>
        <p:spPr>
          <a:xfrm>
            <a:off x="0" y="675975"/>
            <a:ext cx="93072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600"/>
              <a:buNone/>
            </a:pPr>
            <a:r>
              <a:rPr lang="en" sz="1600"/>
              <a:t>If you’re willing to put in the time and take our advice, we’re here to help you 100% of the way. </a:t>
            </a:r>
            <a:endParaRPr sz="1600"/>
          </a:p>
        </p:txBody>
      </p:sp>
      <p:sp>
        <p:nvSpPr>
          <p:cNvPr id="1098" name="Google Shape;1098;p6"/>
          <p:cNvSpPr txBox="1">
            <a:spLocks noGrp="1"/>
          </p:cNvSpPr>
          <p:nvPr>
            <p:ph type="body" idx="3"/>
          </p:nvPr>
        </p:nvSpPr>
        <p:spPr>
          <a:xfrm>
            <a:off x="175" y="1250650"/>
            <a:ext cx="3185700" cy="3656100"/>
          </a:xfrm>
          <a:prstGeom prst="rect">
            <a:avLst/>
          </a:prstGeom>
          <a:noFill/>
          <a:ln>
            <a:noFill/>
          </a:ln>
        </p:spPr>
        <p:txBody>
          <a:bodyPr spcFirstLastPara="1" wrap="square" lIns="457200" tIns="0" rIns="457200" bIns="91440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a:t>This goes for everyone working on this program:</a:t>
            </a:r>
            <a:endParaRPr sz="1600"/>
          </a:p>
          <a:p>
            <a:pPr marL="320040" lvl="0" indent="-193040" algn="l" rtl="0">
              <a:lnSpc>
                <a:spcPct val="100000"/>
              </a:lnSpc>
              <a:spcBef>
                <a:spcPts val="800"/>
              </a:spcBef>
              <a:spcAft>
                <a:spcPts val="0"/>
              </a:spcAft>
              <a:buSzPts val="1600"/>
              <a:buChar char="●"/>
            </a:pPr>
            <a:r>
              <a:rPr lang="en" sz="1600"/>
              <a:t>Instructors</a:t>
            </a:r>
            <a:endParaRPr sz="1600"/>
          </a:p>
          <a:p>
            <a:pPr marL="320040" lvl="0" indent="-193040" algn="l" rtl="0">
              <a:lnSpc>
                <a:spcPct val="100000"/>
              </a:lnSpc>
              <a:spcBef>
                <a:spcPts val="1000"/>
              </a:spcBef>
              <a:spcAft>
                <a:spcPts val="0"/>
              </a:spcAft>
              <a:buSzPts val="1600"/>
              <a:buChar char="●"/>
            </a:pPr>
            <a:r>
              <a:rPr lang="en" sz="1600"/>
              <a:t>TAs </a:t>
            </a:r>
            <a:endParaRPr sz="1600"/>
          </a:p>
          <a:p>
            <a:pPr marL="320040" lvl="0" indent="-193040" algn="l" rtl="0">
              <a:lnSpc>
                <a:spcPct val="100000"/>
              </a:lnSpc>
              <a:spcBef>
                <a:spcPts val="1000"/>
              </a:spcBef>
              <a:spcAft>
                <a:spcPts val="0"/>
              </a:spcAft>
              <a:buSzPts val="1600"/>
              <a:buChar char="●"/>
            </a:pPr>
            <a:r>
              <a:rPr lang="en" sz="1600"/>
              <a:t>Student Success Team</a:t>
            </a:r>
            <a:endParaRPr sz="1600"/>
          </a:p>
          <a:p>
            <a:pPr marL="320040" lvl="0" indent="-193040" algn="l" rtl="0">
              <a:lnSpc>
                <a:spcPct val="100000"/>
              </a:lnSpc>
              <a:spcBef>
                <a:spcPts val="1000"/>
              </a:spcBef>
              <a:spcAft>
                <a:spcPts val="0"/>
              </a:spcAft>
              <a:buSzPts val="1600"/>
              <a:buChar char="●"/>
            </a:pPr>
            <a:r>
              <a:rPr lang="en" sz="1600"/>
              <a:t>Career coaches</a:t>
            </a:r>
            <a:endParaRPr sz="1600"/>
          </a:p>
          <a:p>
            <a:pPr marL="320040" lvl="0" indent="-193040" algn="l" rtl="0">
              <a:lnSpc>
                <a:spcPct val="100000"/>
              </a:lnSpc>
              <a:spcBef>
                <a:spcPts val="1000"/>
              </a:spcBef>
              <a:spcAft>
                <a:spcPts val="1000"/>
              </a:spcAft>
              <a:buSzPts val="1600"/>
              <a:buChar char="●"/>
            </a:pPr>
            <a:r>
              <a:rPr lang="en" sz="1600"/>
              <a:t>Everyone else!</a:t>
            </a:r>
            <a:endParaRPr sz="1600"/>
          </a:p>
        </p:txBody>
      </p:sp>
      <p:pic>
        <p:nvPicPr>
          <p:cNvPr id="1099" name="Google Shape;1099;p6"/>
          <p:cNvPicPr preferRelativeResize="0"/>
          <p:nvPr/>
        </p:nvPicPr>
        <p:blipFill rotWithShape="1">
          <a:blip r:embed="rId3">
            <a:alphaModFix/>
          </a:blip>
          <a:srcRect/>
          <a:stretch/>
        </p:blipFill>
        <p:spPr>
          <a:xfrm>
            <a:off x="2900966" y="1250650"/>
            <a:ext cx="5922658" cy="3331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7"/>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3000" b="1"/>
              <a:t>But Remember:</a:t>
            </a:r>
            <a:endParaRPr sz="3000" b="1"/>
          </a:p>
          <a:p>
            <a:pPr marL="0" lvl="0" indent="0" algn="l" rtl="0">
              <a:lnSpc>
                <a:spcPct val="100000"/>
              </a:lnSpc>
              <a:spcBef>
                <a:spcPts val="0"/>
              </a:spcBef>
              <a:spcAft>
                <a:spcPts val="0"/>
              </a:spcAft>
              <a:buClr>
                <a:schemeClr val="dk1"/>
              </a:buClr>
              <a:buSzPts val="1100"/>
              <a:buFont typeface="Arial"/>
              <a:buNone/>
            </a:pPr>
            <a:r>
              <a:rPr lang="en" sz="3000">
                <a:latin typeface="Roboto Light"/>
                <a:ea typeface="Roboto Light"/>
                <a:cs typeface="Roboto Light"/>
                <a:sym typeface="Roboto Light"/>
              </a:rPr>
              <a:t>Nothing good comes easily.</a:t>
            </a:r>
            <a:endParaRPr sz="3000">
              <a:latin typeface="Roboto Light"/>
              <a:ea typeface="Roboto Light"/>
              <a:cs typeface="Roboto Light"/>
              <a:sym typeface="Roboto Light"/>
            </a:endParaRPr>
          </a:p>
          <a:p>
            <a:pPr marL="0" lvl="0" indent="0" algn="l" rtl="0">
              <a:lnSpc>
                <a:spcPct val="100000"/>
              </a:lnSpc>
              <a:spcBef>
                <a:spcPts val="0"/>
              </a:spcBef>
              <a:spcAft>
                <a:spcPts val="0"/>
              </a:spcAft>
              <a:buSzPts val="3600"/>
              <a:buNone/>
            </a:pPr>
            <a:endParaRPr>
              <a:latin typeface="Roboto Light"/>
              <a:ea typeface="Roboto Light"/>
              <a:cs typeface="Roboto Light"/>
              <a:sym typeface="Roboto Light"/>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1951</Words>
  <Application>Microsoft Macintosh PowerPoint</Application>
  <PresentationFormat>On-screen Show (16:9)</PresentationFormat>
  <Paragraphs>410</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Roboto Thin</vt:lpstr>
      <vt:lpstr>Roboto</vt:lpstr>
      <vt:lpstr>Roboto Medium</vt:lpstr>
      <vt:lpstr>Amatic SC</vt:lpstr>
      <vt:lpstr>Inconsolata</vt:lpstr>
      <vt:lpstr>Roboto Light</vt:lpstr>
      <vt:lpstr>1_Unbranded</vt:lpstr>
      <vt:lpstr>The Zen of Coding</vt:lpstr>
      <vt:lpstr>Quick Introduction (40 seconds)</vt:lpstr>
      <vt:lpstr>Who are we ?  Dragos Nedelcu Marvin Artioli Tony Saad </vt:lpstr>
      <vt:lpstr>Goal &amp; The Path of Learning</vt:lpstr>
      <vt:lpstr>Your Goals</vt:lpstr>
      <vt:lpstr>Your Goals</vt:lpstr>
      <vt:lpstr>WE ARE A TEAM  Your Goal = Our Goal As instructors, we take your goals very, very seriously. </vt:lpstr>
      <vt:lpstr>Support Team Promise</vt:lpstr>
      <vt:lpstr>But Remember: Nothing good comes easily. </vt:lpstr>
      <vt:lpstr>Our Keys to Success</vt:lpstr>
      <vt:lpstr>This Should Be You</vt:lpstr>
      <vt:lpstr>Our Mantra for Today and Beyond  When it comes to web development…</vt:lpstr>
      <vt:lpstr>PowerPoint Presentation</vt:lpstr>
      <vt:lpstr>PowerPoint Presentation</vt:lpstr>
      <vt:lpstr>Nothing comes easy. As students, you face THREE HUGE obstacles.</vt:lpstr>
      <vt:lpstr>Obstacle #1: The Great Confusion</vt:lpstr>
      <vt:lpstr>Obstacle #2: The Great Doubt  </vt:lpstr>
      <vt:lpstr>Obstacle #3: The Great Distance</vt:lpstr>
      <vt:lpstr>Nothing Comes Easy</vt:lpstr>
      <vt:lpstr>Advice for the Journey</vt:lpstr>
      <vt:lpstr>And Remember...</vt:lpstr>
      <vt:lpstr>Google Fu: Google is your best friend</vt:lpstr>
      <vt:lpstr>Course Structure </vt:lpstr>
      <vt:lpstr>Daily Schedule</vt:lpstr>
      <vt:lpstr>Daily Schedule</vt:lpstr>
      <vt:lpstr>Towards the end of this class, we will be working with the basics of Terminal/Console &amp; HTML..  </vt:lpstr>
      <vt:lpstr>Prework</vt:lpstr>
      <vt:lpstr>Software Checklist</vt:lpstr>
      <vt:lpstr>Accounts Checklist</vt:lpstr>
      <vt:lpstr>Self-Check, Raise your hand for help!</vt:lpstr>
      <vt:lpstr>Break (15 mins)    *If you have any troubles, We’re still here</vt:lpstr>
      <vt:lpstr>The Modern Web</vt:lpstr>
      <vt:lpstr>What Exactly Is Full-Stack Development?</vt:lpstr>
      <vt:lpstr>The “Magic” of YouTube</vt:lpstr>
      <vt:lpstr>Full-Stack Development </vt:lpstr>
      <vt:lpstr>Full-Stack Development </vt:lpstr>
      <vt:lpstr>Let’s look like hackers! </vt:lpstr>
      <vt:lpstr>Intro to Console/Terminal</vt:lpstr>
      <vt:lpstr>Let’s Get Crackin’—Intro to Console</vt:lpstr>
      <vt:lpstr>Activity:  Console Commands</vt:lpstr>
      <vt:lpstr>Activity: Console Commands</vt:lpstr>
      <vt:lpstr>Activity: Console Commands</vt:lpstr>
      <vt:lpstr>Intro to Console: Discuss with Neighbors  </vt:lpstr>
      <vt:lpstr>Hello, HTML</vt:lpstr>
      <vt:lpstr>&lt;title&gt;Intro to HTML&lt;/title&gt;</vt:lpstr>
      <vt:lpstr>Activity:  Intro to HTML</vt:lpstr>
      <vt:lpstr> Activity: Intro to HTML</vt:lpstr>
      <vt:lpstr>YouTube Video Walkthrough</vt:lpstr>
      <vt:lpstr>&lt;title&gt;Intro to HTML&lt;/title&gt; </vt:lpstr>
      <vt:lpstr>Next Class</vt:lpstr>
      <vt:lpstr>Homework Assignment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Zen of Coding</dc:title>
  <cp:lastModifiedBy>Tony Saad</cp:lastModifiedBy>
  <cp:revision>3</cp:revision>
  <dcterms:modified xsi:type="dcterms:W3CDTF">2019-09-10T14:47:21Z</dcterms:modified>
</cp:coreProperties>
</file>